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338" r:id="rId2"/>
  </p:sldIdLst>
  <p:sldSz cx="12192000" cy="6858000"/>
  <p:notesSz cx="6805613" cy="9939338"/>
  <p:custDataLst>
    <p:tags r:id="rId5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79" userDrawn="1">
          <p15:clr>
            <a:srgbClr val="A4A3A4"/>
          </p15:clr>
        </p15:guide>
        <p15:guide id="3" orient="horz" pos="1911" userDrawn="1">
          <p15:clr>
            <a:srgbClr val="A4A3A4"/>
          </p15:clr>
        </p15:guide>
        <p15:guide id="4" orient="horz" pos="1026" userDrawn="1">
          <p15:clr>
            <a:srgbClr val="A4A3A4"/>
          </p15:clr>
        </p15:guide>
        <p15:guide id="5" orient="horz" pos="278" userDrawn="1">
          <p15:clr>
            <a:srgbClr val="A4A3A4"/>
          </p15:clr>
        </p15:guide>
        <p15:guide id="6" orient="horz" pos="3022" userDrawn="1">
          <p15:clr>
            <a:srgbClr val="A4A3A4"/>
          </p15:clr>
        </p15:guide>
        <p15:guide id="7" orient="horz" pos="3249" userDrawn="1">
          <p15:clr>
            <a:srgbClr val="A4A3A4"/>
          </p15:clr>
        </p15:guide>
        <p15:guide id="8" orient="horz" pos="4133" userDrawn="1">
          <p15:clr>
            <a:srgbClr val="A4A3A4"/>
          </p15:clr>
        </p15:guide>
        <p15:guide id="9" pos="1300" userDrawn="1">
          <p15:clr>
            <a:srgbClr val="A4A3A4"/>
          </p15:clr>
        </p15:guide>
        <p15:guide id="10" pos="2525" userDrawn="1">
          <p15:clr>
            <a:srgbClr val="A4A3A4"/>
          </p15:clr>
        </p15:guide>
        <p15:guide id="11" pos="2706" userDrawn="1">
          <p15:clr>
            <a:srgbClr val="A4A3A4"/>
          </p15:clr>
        </p15:guide>
        <p15:guide id="12" pos="3749" userDrawn="1">
          <p15:clr>
            <a:srgbClr val="A4A3A4"/>
          </p15:clr>
        </p15:guide>
        <p15:guide id="13" pos="3931" userDrawn="1">
          <p15:clr>
            <a:srgbClr val="A4A3A4"/>
          </p15:clr>
        </p15:guide>
        <p15:guide id="14" pos="4974" userDrawn="1">
          <p15:clr>
            <a:srgbClr val="A4A3A4"/>
          </p15:clr>
        </p15:guide>
        <p15:guide id="15" pos="5155" userDrawn="1">
          <p15:clr>
            <a:srgbClr val="A4A3A4"/>
          </p15:clr>
        </p15:guide>
        <p15:guide id="16" pos="6199" userDrawn="1">
          <p15:clr>
            <a:srgbClr val="A4A3A4"/>
          </p15:clr>
        </p15:guide>
        <p15:guide id="17" pos="6380" userDrawn="1">
          <p15:clr>
            <a:srgbClr val="A4A3A4"/>
          </p15:clr>
        </p15:guide>
        <p15:guide id="18" pos="7423" userDrawn="1">
          <p15:clr>
            <a:srgbClr val="A4A3A4"/>
          </p15:clr>
        </p15:guide>
        <p15:guide id="19" pos="14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leckenstein Jan, K23 extern" initials="FJKe" lastIdx="2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6A8"/>
    <a:srgbClr val="000000"/>
    <a:srgbClr val="FFFFFF"/>
    <a:srgbClr val="FF00FF"/>
    <a:srgbClr val="99B6C8"/>
    <a:srgbClr val="E3DFD7"/>
    <a:srgbClr val="66C0BC"/>
    <a:srgbClr val="33ABA5"/>
    <a:srgbClr val="FFCC00"/>
    <a:srgbClr val="0096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524" autoAdjust="0"/>
  </p:normalViewPr>
  <p:slideViewPr>
    <p:cSldViewPr showGuides="1">
      <p:cViewPr varScale="1">
        <p:scale>
          <a:sx n="105" d="100"/>
          <a:sy n="105" d="100"/>
        </p:scale>
        <p:origin x="834" y="108"/>
      </p:cViewPr>
      <p:guideLst>
        <p:guide orient="horz" pos="2137"/>
        <p:guide pos="279"/>
        <p:guide orient="horz" pos="1911"/>
        <p:guide orient="horz" pos="1026"/>
        <p:guide orient="horz" pos="278"/>
        <p:guide orient="horz" pos="3022"/>
        <p:guide orient="horz" pos="3249"/>
        <p:guide orient="horz" pos="4133"/>
        <p:guide pos="1300"/>
        <p:guide pos="2525"/>
        <p:guide pos="2706"/>
        <p:guide pos="3749"/>
        <p:guide pos="3931"/>
        <p:guide pos="4974"/>
        <p:guide pos="5155"/>
        <p:guide pos="6199"/>
        <p:guide pos="6380"/>
        <p:guide pos="7423"/>
        <p:guide pos="148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75" d="100"/>
          <a:sy n="75" d="100"/>
        </p:scale>
        <p:origin x="-2268" y="-108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tags" Target="tags/tag1.xml"/><Relationship Id="rId10" Type="http://schemas.openxmlformats.org/officeDocument/2006/relationships/tableStyles" Target="tableStyles.xml"/><Relationship Id="rId4" Type="http://schemas.openxmlformats.org/officeDocument/2006/relationships/handoutMaster" Target="handoutMasters/handout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6967"/>
          </a:xfrm>
          <a:prstGeom prst="rect">
            <a:avLst/>
          </a:prstGeom>
        </p:spPr>
        <p:txBody>
          <a:bodyPr vert="horz" lIns="95680" tIns="47840" rIns="95680" bIns="47840" rtlCol="0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4940" y="1"/>
            <a:ext cx="2949099" cy="496967"/>
          </a:xfrm>
          <a:prstGeom prst="rect">
            <a:avLst/>
          </a:prstGeom>
        </p:spPr>
        <p:txBody>
          <a:bodyPr vert="horz" lIns="95680" tIns="47840" rIns="95680" bIns="47840" rtlCol="0"/>
          <a:lstStyle>
            <a:lvl1pPr algn="r">
              <a:defRPr sz="1300"/>
            </a:lvl1pPr>
          </a:lstStyle>
          <a:p>
            <a:fld id="{CE2AB8DD-AF1F-40B6-9DC2-AAE25067143E}" type="datetimeFigureOut">
              <a:rPr lang="de-CH" smtClean="0"/>
              <a:pPr/>
              <a:t>28.11.2022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099" cy="496967"/>
          </a:xfrm>
          <a:prstGeom prst="rect">
            <a:avLst/>
          </a:prstGeom>
        </p:spPr>
        <p:txBody>
          <a:bodyPr vert="horz" lIns="95680" tIns="47840" rIns="95680" bIns="47840" rtlCol="0" anchor="b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4940" y="9440647"/>
            <a:ext cx="2949099" cy="496967"/>
          </a:xfrm>
          <a:prstGeom prst="rect">
            <a:avLst/>
          </a:prstGeom>
        </p:spPr>
        <p:txBody>
          <a:bodyPr vert="horz" lIns="95680" tIns="47840" rIns="95680" bIns="47840" rtlCol="0" anchor="b"/>
          <a:lstStyle>
            <a:lvl1pPr algn="r">
              <a:defRPr sz="1300"/>
            </a:lvl1pPr>
          </a:lstStyle>
          <a:p>
            <a:fld id="{AEF9C7D2-D550-4DB0-93DE-9F4E26EF7A50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14570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6967"/>
          </a:xfrm>
          <a:prstGeom prst="rect">
            <a:avLst/>
          </a:prstGeom>
        </p:spPr>
        <p:txBody>
          <a:bodyPr vert="horz" lIns="95680" tIns="47840" rIns="95680" bIns="47840" rtlCol="0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4940" y="1"/>
            <a:ext cx="2949099" cy="496967"/>
          </a:xfrm>
          <a:prstGeom prst="rect">
            <a:avLst/>
          </a:prstGeom>
        </p:spPr>
        <p:txBody>
          <a:bodyPr vert="horz" lIns="95680" tIns="47840" rIns="95680" bIns="47840" rtlCol="0"/>
          <a:lstStyle>
            <a:lvl1pPr algn="r">
              <a:defRPr sz="1300"/>
            </a:lvl1pPr>
          </a:lstStyle>
          <a:p>
            <a:fld id="{8338DBC8-3447-464E-8661-4728F7EF1145}" type="datetimeFigureOut">
              <a:rPr lang="de-CH" smtClean="0"/>
              <a:pPr/>
              <a:t>28.11.2022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1463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80" tIns="47840" rIns="95680" bIns="4784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5680" tIns="47840" rIns="95680" bIns="4784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6967"/>
          </a:xfrm>
          <a:prstGeom prst="rect">
            <a:avLst/>
          </a:prstGeom>
        </p:spPr>
        <p:txBody>
          <a:bodyPr vert="horz" lIns="95680" tIns="47840" rIns="95680" bIns="47840" rtlCol="0" anchor="b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4940" y="9440647"/>
            <a:ext cx="2949099" cy="496967"/>
          </a:xfrm>
          <a:prstGeom prst="rect">
            <a:avLst/>
          </a:prstGeom>
        </p:spPr>
        <p:txBody>
          <a:bodyPr vert="horz" lIns="95680" tIns="47840" rIns="95680" bIns="47840" rtlCol="0" anchor="b"/>
          <a:lstStyle>
            <a:lvl1pPr algn="r">
              <a:defRPr sz="1300"/>
            </a:lvl1pPr>
          </a:lstStyle>
          <a:p>
            <a:fld id="{567A31BC-9670-43F9-A843-B0530F088831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14514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8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3.xml"/><Relationship Id="rId4" Type="http://schemas.openxmlformats.org/officeDocument/2006/relationships/tags" Target="../tags/tag4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7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8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image" Target="../media/image1.png"/><Relationship Id="rId5" Type="http://schemas.openxmlformats.org/officeDocument/2006/relationships/image" Target="../media/image2.jpeg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.png"/><Relationship Id="rId5" Type="http://schemas.openxmlformats.org/officeDocument/2006/relationships/image" Target="../media/image2.jpeg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9.xml"/><Relationship Id="rId4" Type="http://schemas.openxmlformats.org/officeDocument/2006/relationships/tags" Target="../tags/tag2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4.xml"/><Relationship Id="rId4" Type="http://schemas.openxmlformats.org/officeDocument/2006/relationships/tags" Target="../tags/tag3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white">
          <a:xfrm>
            <a:off x="0" y="0"/>
            <a:ext cx="12189600" cy="6858000"/>
          </a:xfrm>
          <a:prstGeom prst="rect">
            <a:avLst/>
          </a:prstGeom>
          <a:solidFill>
            <a:srgbClr val="004976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t" anchorCtr="0">
            <a:prstTxWarp prst="textNoShape">
              <a:avLst/>
            </a:prstTxWarp>
          </a:bodyPr>
          <a:lstStyle/>
          <a:p>
            <a:pPr algn="r" eaLnBrk="0" hangingPunct="0"/>
            <a:endParaRPr lang="de-CH" sz="1800" b="0" dirty="0">
              <a:latin typeface="+mj-lt"/>
            </a:endParaRPr>
          </a:p>
        </p:txBody>
      </p:sp>
      <p:sp>
        <p:nvSpPr>
          <p:cNvPr id="5" name="Akzent"/>
          <p:cNvSpPr/>
          <p:nvPr userDrawn="1">
            <p:custDataLst>
              <p:tags r:id="rId2"/>
            </p:custDataLst>
          </p:nvPr>
        </p:nvSpPr>
        <p:spPr bwMode="auto">
          <a:xfrm>
            <a:off x="0" y="972000"/>
            <a:ext cx="1900800" cy="972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square" rtlCol="0" anchor="t" anchorCtr="0">
            <a:prstTxWarp prst="textNoShape">
              <a:avLst/>
            </a:prstTxWarp>
            <a:noAutofit/>
          </a:bodyPr>
          <a:lstStyle/>
          <a:p>
            <a:pPr algn="ctr"/>
            <a:endParaRPr lang="de-CH" sz="1800" b="0" dirty="0"/>
          </a:p>
        </p:txBody>
      </p:sp>
      <p:pic>
        <p:nvPicPr>
          <p:cNvPr id="10" name="DDRG3CX5T"/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88800" y="5904000"/>
            <a:ext cx="1900251" cy="65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/>
          <p:cNvSpPr txBox="1"/>
          <p:nvPr userDrawn="1"/>
        </p:nvSpPr>
        <p:spPr bwMode="auto">
          <a:xfrm>
            <a:off x="407987" y="5184000"/>
            <a:ext cx="7488237" cy="35086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Frutiger 45 Light" charset="0"/>
              <a:buNone/>
              <a:tabLst/>
            </a:pPr>
            <a:r>
              <a:rPr lang="de-CH" sz="1200" b="1" kern="0" dirty="0">
                <a:solidFill>
                  <a:srgbClr val="FF0000"/>
                </a:solidFill>
                <a:latin typeface="Frutiger 45 Light" pitchFamily="34" charset="0"/>
                <a:ea typeface="+mn-ea"/>
                <a:cs typeface="+mn-cs"/>
              </a:rPr>
              <a:t>Wenn Sie diesen Text lesen können, müssen Sie die Folie im Post-Menü mit der Funktion «Folie einfügen» erneut einfügen. Sonst kann die Fläche nicht eingefärbt werden!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0" y="1440000"/>
            <a:ext cx="9838800" cy="2520690"/>
          </a:xfrm>
        </p:spPr>
        <p:txBody>
          <a:bodyPr lIns="406800">
            <a:spAutoFit/>
          </a:bodyPr>
          <a:lstStyle>
            <a:lvl1pPr>
              <a:lnSpc>
                <a:spcPct val="91000"/>
              </a:lnSpc>
              <a:defRPr sz="6000" cap="none">
                <a:solidFill>
                  <a:srgbClr val="FFFFFF"/>
                </a:solidFill>
              </a:defRPr>
            </a:lvl1pPr>
          </a:lstStyle>
          <a:p>
            <a:r>
              <a:rPr lang="de-CH" dirty="0"/>
              <a:t>Titelfolie mit Farbfläche (Logo ändern im Reiter «Post-Menü»)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3" hasCustomPrompt="1"/>
            <p:custDataLst>
              <p:tags r:id="rId1"/>
            </p:custDataLst>
          </p:nvPr>
        </p:nvSpPr>
        <p:spPr>
          <a:xfrm>
            <a:off x="406800" y="1627200"/>
            <a:ext cx="11376000" cy="4932000"/>
          </a:xfrm>
          <a:prstGeom prst="rect">
            <a:avLst/>
          </a:prstGeom>
        </p:spPr>
        <p:txBody>
          <a:bodyPr lIns="0" tIns="0" rIns="0" bIns="0"/>
          <a:lstStyle>
            <a:lvl1pPr marL="270000" indent="-270000" defTabSz="270000">
              <a:lnSpc>
                <a:spcPct val="100000"/>
              </a:lnSpc>
              <a:spcAft>
                <a:spcPts val="1000"/>
              </a:spcAft>
              <a:buFont typeface="Frutiger 45 Light" pitchFamily="34" charset="0"/>
              <a:buChar char="–"/>
              <a:defRPr sz="2000" b="0">
                <a:latin typeface="+mn-lt"/>
              </a:defRPr>
            </a:lvl1pPr>
            <a:lvl2pPr marL="540000" indent="-270000" defTabSz="270000">
              <a:lnSpc>
                <a:spcPct val="100000"/>
              </a:lnSpc>
              <a:spcAft>
                <a:spcPts val="1000"/>
              </a:spcAft>
              <a:buFont typeface="Frutiger 45 Light" pitchFamily="34" charset="0"/>
              <a:buChar char="–"/>
              <a:defRPr sz="2000">
                <a:latin typeface="+mn-lt"/>
              </a:defRPr>
            </a:lvl2pPr>
            <a:lvl3pPr marL="810000" indent="-270000" defTabSz="270000">
              <a:lnSpc>
                <a:spcPct val="100000"/>
              </a:lnSpc>
              <a:spcAft>
                <a:spcPts val="1000"/>
              </a:spcAft>
              <a:buClrTx/>
              <a:buFont typeface="Frutiger 45 Light" pitchFamily="34" charset="0"/>
              <a:buChar char="–"/>
              <a:defRPr sz="2000">
                <a:latin typeface="+mn-lt"/>
              </a:defRPr>
            </a:lvl3pPr>
            <a:lvl4pPr marL="1080000" indent="-270000" defTabSz="270000">
              <a:lnSpc>
                <a:spcPct val="100000"/>
              </a:lnSpc>
              <a:spcAft>
                <a:spcPts val="1000"/>
              </a:spcAft>
              <a:buFont typeface="Frutiger 45 Light" pitchFamily="34" charset="0"/>
              <a:buChar char="–"/>
              <a:defRPr sz="2000">
                <a:latin typeface="+mn-lt"/>
              </a:defRPr>
            </a:lvl4pPr>
            <a:lvl5pPr>
              <a:buFont typeface="Frutiger 45 Light" pitchFamily="34" charset="0"/>
              <a:buChar char="–"/>
              <a:defRPr sz="2000">
                <a:latin typeface="+mn-lt"/>
              </a:defRPr>
            </a:lvl5pPr>
          </a:lstStyle>
          <a:p>
            <a:pPr lvl="0"/>
            <a:r>
              <a:rPr lang="de-CH" dirty="0"/>
              <a:t>Aufzählung 1-spaltig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  <p:custDataLst>
              <p:tags r:id="rId2"/>
            </p:custDataLst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CH" dirty="0"/>
              <a:t> Seite </a:t>
            </a:r>
            <a:fld id="{9D1CE59F-3E2C-43A1-9A3C-65F063D14E4A}" type="slidenum">
              <a:rPr lang="de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6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de-CH" dirty="0"/>
              <a:t>&gt;&gt;Ändern der Fusszeile: Im Reiter «Post-Menü» den Befehl «Kopf- und Fusszeile» wählen. Firma | Datum | </a:t>
            </a:r>
            <a:r>
              <a:rPr lang="de-CH" dirty="0" err="1"/>
              <a:t>V1.00</a:t>
            </a:r>
            <a:r>
              <a:rPr lang="de-CH" dirty="0"/>
              <a:t> | vertraulich/intern/öffentlich | Thema der Präsentation | Verfasser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/>
        <p:txBody>
          <a:bodyPr/>
          <a:lstStyle>
            <a:lvl1pPr>
              <a:lnSpc>
                <a:spcPts val="2900"/>
              </a:lnSpc>
              <a:defRPr sz="2600" cap="none"/>
            </a:lvl1pPr>
          </a:lstStyle>
          <a:p>
            <a:r>
              <a:rPr lang="de-CH" dirty="0"/>
              <a:t>Aufzählung 1-spaltig (weitere Vorlagen im Reiter «Post-Menü»)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 2-spaltig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nhaltsplatzhalter 6"/>
          <p:cNvSpPr>
            <a:spLocks noGrp="1"/>
          </p:cNvSpPr>
          <p:nvPr>
            <p:ph sz="quarter" idx="13" hasCustomPrompt="1"/>
            <p:custDataLst>
              <p:tags r:id="rId1"/>
            </p:custDataLst>
          </p:nvPr>
        </p:nvSpPr>
        <p:spPr>
          <a:xfrm>
            <a:off x="406800" y="1627200"/>
            <a:ext cx="5544000" cy="4932000"/>
          </a:xfrm>
          <a:prstGeom prst="rect">
            <a:avLst/>
          </a:prstGeom>
        </p:spPr>
        <p:txBody>
          <a:bodyPr lIns="0" tIns="0" rIns="0" bIns="0"/>
          <a:lstStyle>
            <a:lvl1pPr marL="270000" indent="-270000" defTabSz="270000">
              <a:lnSpc>
                <a:spcPct val="100000"/>
              </a:lnSpc>
              <a:spcAft>
                <a:spcPts val="1000"/>
              </a:spcAft>
              <a:buFont typeface="Frutiger 45 Light" pitchFamily="34" charset="0"/>
              <a:buChar char="–"/>
              <a:defRPr sz="2000" b="0">
                <a:latin typeface="+mn-lt"/>
              </a:defRPr>
            </a:lvl1pPr>
            <a:lvl2pPr marL="540000" indent="-270000" defTabSz="270000">
              <a:lnSpc>
                <a:spcPct val="100000"/>
              </a:lnSpc>
              <a:spcAft>
                <a:spcPts val="1000"/>
              </a:spcAft>
              <a:buFont typeface="Frutiger 45 Light" pitchFamily="34" charset="0"/>
              <a:buChar char="–"/>
              <a:defRPr sz="2000">
                <a:latin typeface="+mn-lt"/>
              </a:defRPr>
            </a:lvl2pPr>
            <a:lvl3pPr marL="810000" indent="-270000" defTabSz="270000">
              <a:lnSpc>
                <a:spcPct val="100000"/>
              </a:lnSpc>
              <a:spcAft>
                <a:spcPts val="1000"/>
              </a:spcAft>
              <a:buFont typeface="Frutiger 45 Light" pitchFamily="34" charset="0"/>
              <a:buChar char="–"/>
              <a:defRPr sz="2000">
                <a:latin typeface="+mn-lt"/>
              </a:defRPr>
            </a:lvl3pPr>
            <a:lvl4pPr marL="1080000" indent="-270000" defTabSz="270000">
              <a:lnSpc>
                <a:spcPct val="100000"/>
              </a:lnSpc>
              <a:spcAft>
                <a:spcPts val="1000"/>
              </a:spcAft>
              <a:buFont typeface="Frutiger 45 Light" pitchFamily="34" charset="0"/>
              <a:buChar char="–"/>
              <a:defRPr sz="2000">
                <a:latin typeface="+mn-lt"/>
              </a:defRPr>
            </a:lvl4pPr>
            <a:lvl5pPr>
              <a:buFont typeface="Frutiger 45 Light" pitchFamily="34" charset="0"/>
              <a:buChar char="–"/>
              <a:defRPr sz="2000">
                <a:latin typeface="+mn-lt"/>
              </a:defRPr>
            </a:lvl5pPr>
          </a:lstStyle>
          <a:p>
            <a:pPr lvl="0"/>
            <a:r>
              <a:rPr lang="de-CH" dirty="0"/>
              <a:t>Aufzählung erste Spalte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</p:txBody>
      </p:sp>
      <p:sp>
        <p:nvSpPr>
          <p:cNvPr id="16" name="Inhaltsplatzhalter 6"/>
          <p:cNvSpPr>
            <a:spLocks noGrp="1"/>
          </p:cNvSpPr>
          <p:nvPr>
            <p:ph sz="quarter" idx="23" hasCustomPrompt="1"/>
            <p:custDataLst>
              <p:tags r:id="rId2"/>
            </p:custDataLst>
          </p:nvPr>
        </p:nvSpPr>
        <p:spPr>
          <a:xfrm>
            <a:off x="6238800" y="1627200"/>
            <a:ext cx="5544000" cy="4932000"/>
          </a:xfrm>
          <a:prstGeom prst="rect">
            <a:avLst/>
          </a:prstGeom>
        </p:spPr>
        <p:txBody>
          <a:bodyPr lIns="0" tIns="0" rIns="0" bIns="0"/>
          <a:lstStyle>
            <a:lvl1pPr marL="270000" indent="-270000" defTabSz="270000">
              <a:lnSpc>
                <a:spcPct val="100000"/>
              </a:lnSpc>
              <a:spcAft>
                <a:spcPts val="1000"/>
              </a:spcAft>
              <a:buFont typeface="Frutiger 45 Light" pitchFamily="34" charset="0"/>
              <a:buChar char="–"/>
              <a:defRPr sz="2000" b="0">
                <a:latin typeface="+mn-lt"/>
              </a:defRPr>
            </a:lvl1pPr>
            <a:lvl2pPr marL="540000" indent="-270000" defTabSz="270000">
              <a:lnSpc>
                <a:spcPct val="100000"/>
              </a:lnSpc>
              <a:spcAft>
                <a:spcPts val="1000"/>
              </a:spcAft>
              <a:buFont typeface="Frutiger 45 Light" pitchFamily="34" charset="0"/>
              <a:buChar char="–"/>
              <a:defRPr sz="2000">
                <a:latin typeface="+mn-lt"/>
              </a:defRPr>
            </a:lvl2pPr>
            <a:lvl3pPr marL="810000" indent="-270000" defTabSz="270000">
              <a:lnSpc>
                <a:spcPct val="100000"/>
              </a:lnSpc>
              <a:spcAft>
                <a:spcPts val="1000"/>
              </a:spcAft>
              <a:buFont typeface="Frutiger 45 Light" pitchFamily="34" charset="0"/>
              <a:buChar char="–"/>
              <a:defRPr sz="2000">
                <a:latin typeface="+mn-lt"/>
              </a:defRPr>
            </a:lvl3pPr>
            <a:lvl4pPr marL="1080000" indent="-270000" defTabSz="270000">
              <a:lnSpc>
                <a:spcPct val="100000"/>
              </a:lnSpc>
              <a:spcAft>
                <a:spcPts val="1000"/>
              </a:spcAft>
              <a:buFont typeface="Frutiger 45 Light" pitchFamily="34" charset="0"/>
              <a:buChar char="–"/>
              <a:defRPr sz="2000">
                <a:latin typeface="+mn-lt"/>
              </a:defRPr>
            </a:lvl4pPr>
            <a:lvl5pPr>
              <a:buFont typeface="Frutiger 45 Light" pitchFamily="34" charset="0"/>
              <a:buChar char="–"/>
              <a:defRPr sz="2000">
                <a:latin typeface="+mn-lt"/>
              </a:defRPr>
            </a:lvl5pPr>
          </a:lstStyle>
          <a:p>
            <a:pPr lvl="0"/>
            <a:r>
              <a:rPr lang="de-CH" dirty="0"/>
              <a:t>Aufzählung zweite Spalte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25"/>
            <p:custDataLst>
              <p:tags r:id="rId3"/>
            </p:custDataLst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CH" dirty="0"/>
              <a:t> Seite </a:t>
            </a:r>
            <a:fld id="{9D1CE59F-3E2C-43A1-9A3C-65F063D14E4A}" type="slidenum">
              <a:rPr lang="de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6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de-CH" dirty="0"/>
              <a:t>&gt;&gt;Ändern der Fusszeile: Im Reiter «Post-Menü» den Befehl «Kopf- und Fusszeile» wählen. Firma | Datum | </a:t>
            </a:r>
            <a:r>
              <a:rPr lang="de-CH" dirty="0" err="1"/>
              <a:t>V1.00</a:t>
            </a:r>
            <a:r>
              <a:rPr lang="de-CH" dirty="0"/>
              <a:t> | vertraulich/intern/öffentlich | Thema der Präsentation | Verfasser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/>
        <p:txBody>
          <a:bodyPr/>
          <a:lstStyle>
            <a:lvl1pPr>
              <a:lnSpc>
                <a:spcPts val="2900"/>
              </a:lnSpc>
              <a:defRPr sz="2600" cap="none"/>
            </a:lvl1pPr>
          </a:lstStyle>
          <a:p>
            <a:r>
              <a:rPr lang="de-CH" dirty="0"/>
              <a:t>Aufzählung 2-spaltig (weitere Vorlagen im Reiter «Post-Menü»)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meri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3" hasCustomPrompt="1"/>
            <p:custDataLst>
              <p:tags r:id="rId1"/>
            </p:custDataLst>
          </p:nvPr>
        </p:nvSpPr>
        <p:spPr>
          <a:xfrm>
            <a:off x="406800" y="1627200"/>
            <a:ext cx="11376000" cy="4932000"/>
          </a:xfrm>
          <a:prstGeom prst="rect">
            <a:avLst/>
          </a:prstGeom>
        </p:spPr>
        <p:txBody>
          <a:bodyPr lIns="0" tIns="0" rIns="0" bIns="0"/>
          <a:lstStyle>
            <a:lvl1pPr marL="396000" indent="-396000" defTabSz="270000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  <a:defRPr sz="2000">
                <a:latin typeface="+mn-lt"/>
              </a:defRPr>
            </a:lvl1pPr>
            <a:lvl2pPr marL="666000" indent="-270000" defTabSz="270000">
              <a:lnSpc>
                <a:spcPct val="100000"/>
              </a:lnSpc>
              <a:spcAft>
                <a:spcPts val="1000"/>
              </a:spcAft>
              <a:buFont typeface="Frutiger 45 Light" pitchFamily="34" charset="0"/>
              <a:buChar char="–"/>
              <a:defRPr sz="2000">
                <a:latin typeface="+mn-lt"/>
              </a:defRPr>
            </a:lvl2pPr>
            <a:lvl3pPr marL="936000" indent="-270000" defTabSz="270000">
              <a:lnSpc>
                <a:spcPct val="100000"/>
              </a:lnSpc>
              <a:spcAft>
                <a:spcPts val="1000"/>
              </a:spcAft>
              <a:buFont typeface="Frutiger 45 Light" pitchFamily="34" charset="0"/>
              <a:buChar char="–"/>
              <a:defRPr sz="2000">
                <a:latin typeface="+mn-lt"/>
              </a:defRPr>
            </a:lvl3pPr>
            <a:lvl4pPr marL="1206000" indent="-270000" defTabSz="270000">
              <a:lnSpc>
                <a:spcPct val="100000"/>
              </a:lnSpc>
              <a:spcAft>
                <a:spcPts val="1000"/>
              </a:spcAft>
              <a:buFont typeface="Frutiger 45 Light" pitchFamily="34" charset="0"/>
              <a:buChar char="–"/>
              <a:defRPr sz="2000">
                <a:latin typeface="+mn-lt"/>
              </a:defRPr>
            </a:lvl4pPr>
            <a:lvl5pPr>
              <a:buFont typeface="Wingdings" pitchFamily="2" charset="2"/>
              <a:buChar char="Ø"/>
              <a:defRPr/>
            </a:lvl5pPr>
          </a:lstStyle>
          <a:p>
            <a:pPr lvl="0"/>
            <a:r>
              <a:rPr lang="de-CH" dirty="0"/>
              <a:t>Nummerierung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5"/>
            <p:custDataLst>
              <p:tags r:id="rId2"/>
            </p:custDataLst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CH" dirty="0"/>
              <a:t> Seite </a:t>
            </a:r>
            <a:fld id="{9D1CE59F-3E2C-43A1-9A3C-65F063D14E4A}" type="slidenum">
              <a:rPr lang="de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de-CH" dirty="0"/>
              <a:t>&gt;&gt;Ändern der Fusszeile: Im Reiter «Post-Menü» den Befehl «Kopf- und Fusszeile» wählen. Firma | Datum | </a:t>
            </a:r>
            <a:r>
              <a:rPr lang="de-CH" dirty="0" err="1"/>
              <a:t>V1.00</a:t>
            </a:r>
            <a:r>
              <a:rPr lang="de-CH" dirty="0"/>
              <a:t> | vertraulich/intern/öffentlich | Thema der Präsentation | Verfasser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de-CH" dirty="0"/>
              <a:t>Nummerierung (weitere Vorlagen im Reiter «Post-Menü»)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nhaltsplatzhalter 6"/>
          <p:cNvSpPr>
            <a:spLocks noGrp="1"/>
          </p:cNvSpPr>
          <p:nvPr>
            <p:ph sz="quarter" idx="13" hasCustomPrompt="1"/>
            <p:custDataLst>
              <p:tags r:id="rId1"/>
            </p:custDataLst>
          </p:nvPr>
        </p:nvSpPr>
        <p:spPr>
          <a:xfrm>
            <a:off x="406800" y="1627200"/>
            <a:ext cx="11376000" cy="4932000"/>
          </a:xfrm>
          <a:prstGeom prst="rect">
            <a:avLst/>
          </a:prstGeom>
        </p:spPr>
        <p:txBody>
          <a:bodyPr lIns="0" tIns="0" rIns="0" bIns="0" numCol="2" spcCol="288000">
            <a:normAutofit/>
          </a:bodyPr>
          <a:lstStyle>
            <a:lvl1pPr marL="0" indent="0" defTabSz="270000">
              <a:lnSpc>
                <a:spcPct val="100000"/>
              </a:lnSpc>
              <a:spcAft>
                <a:spcPts val="1000"/>
              </a:spcAft>
              <a:buFont typeface="Frutiger 45 Light" pitchFamily="34" charset="0"/>
              <a:buNone/>
              <a:tabLst>
                <a:tab pos="5544000" algn="r"/>
              </a:tabLst>
              <a:defRPr sz="2000" b="1">
                <a:latin typeface="+mn-lt"/>
              </a:defRPr>
            </a:lvl1pPr>
            <a:lvl2pPr marL="270000" indent="-270000" defTabSz="270000">
              <a:lnSpc>
                <a:spcPct val="100000"/>
              </a:lnSpc>
              <a:spcAft>
                <a:spcPts val="1000"/>
              </a:spcAft>
              <a:buFont typeface="Frutiger 45 Light" pitchFamily="34" charset="0"/>
              <a:buChar char="–"/>
              <a:tabLst>
                <a:tab pos="5544000" algn="r"/>
              </a:tabLst>
              <a:defRPr sz="2000">
                <a:latin typeface="+mn-lt"/>
              </a:defRPr>
            </a:lvl2pPr>
            <a:lvl3pPr marL="540000" indent="-270000" defTabSz="270000">
              <a:lnSpc>
                <a:spcPct val="100000"/>
              </a:lnSpc>
              <a:spcAft>
                <a:spcPts val="1000"/>
              </a:spcAft>
              <a:buFont typeface="Frutiger 45 Light" pitchFamily="34" charset="0"/>
              <a:buChar char="–"/>
              <a:tabLst>
                <a:tab pos="5544000" algn="r"/>
              </a:tabLst>
              <a:defRPr sz="2000">
                <a:latin typeface="+mn-lt"/>
              </a:defRPr>
            </a:lvl3pPr>
            <a:lvl4pPr marL="810000" indent="-270000" defTabSz="270000">
              <a:lnSpc>
                <a:spcPct val="100000"/>
              </a:lnSpc>
              <a:spcAft>
                <a:spcPts val="1000"/>
              </a:spcAft>
              <a:buFont typeface="Frutiger 45 Light" pitchFamily="34" charset="0"/>
              <a:buChar char="–"/>
              <a:tabLst>
                <a:tab pos="5544000" algn="r"/>
              </a:tabLst>
              <a:defRPr sz="2000">
                <a:latin typeface="+mn-lt"/>
              </a:defRPr>
            </a:lvl4pPr>
            <a:lvl5pPr>
              <a:buFont typeface="Frutiger 45 Light" pitchFamily="34" charset="0"/>
              <a:buChar char="–"/>
              <a:defRPr sz="2000">
                <a:latin typeface="+mn-lt"/>
              </a:defRPr>
            </a:lvl5pPr>
          </a:lstStyle>
          <a:p>
            <a:pPr lvl="0"/>
            <a:r>
              <a:rPr lang="de-CH" dirty="0"/>
              <a:t>Aufzählung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5"/>
            <p:custDataLst>
              <p:tags r:id="rId2"/>
            </p:custDataLst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CH" dirty="0"/>
              <a:t> Seite </a:t>
            </a:r>
            <a:fld id="{9D1CE59F-3E2C-43A1-9A3C-65F063D14E4A}" type="slidenum">
              <a:rPr lang="de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de-CH" dirty="0"/>
              <a:t>&gt;&gt;Ändern der Fusszeile: Im Reiter «Post-Menü» den Befehl «Kopf- und Fusszeile» wählen. Firma | Datum | </a:t>
            </a:r>
            <a:r>
              <a:rPr lang="de-CH" dirty="0" err="1"/>
              <a:t>V1.00</a:t>
            </a:r>
            <a:r>
              <a:rPr lang="de-CH" dirty="0"/>
              <a:t> | vertraulich/intern/öffentlich | Thema der Präsentation | Verfasser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/>
        <p:txBody>
          <a:bodyPr/>
          <a:lstStyle>
            <a:lvl1pPr>
              <a:lnSpc>
                <a:spcPts val="2900"/>
              </a:lnSpc>
              <a:defRPr sz="2600" cap="none"/>
            </a:lvl1pPr>
          </a:lstStyle>
          <a:p>
            <a:r>
              <a:rPr lang="de-CH" dirty="0"/>
              <a:t>Inhaltsverzeichnis (weitere Vorlagen im Reiter «Post-Menü»)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foli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ostformsUnterschriftSignaturLinks"/>
          <p:cNvSpPr>
            <a:spLocks noGrp="1"/>
          </p:cNvSpPr>
          <p:nvPr>
            <p:ph type="body" sz="quarter" idx="39" hasCustomPrompt="1"/>
          </p:nvPr>
        </p:nvSpPr>
        <p:spPr>
          <a:xfrm>
            <a:off x="406800" y="3744000"/>
            <a:ext cx="5520000" cy="576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Aft>
                <a:spcPts val="300"/>
              </a:spcAft>
              <a:defRPr sz="1800" b="1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de-CH" dirty="0"/>
              <a:t>Funktion «Benutzerdaten»</a:t>
            </a:r>
          </a:p>
        </p:txBody>
      </p:sp>
      <p:sp>
        <p:nvSpPr>
          <p:cNvPr id="26" name="postformsAbsenderAdresse"/>
          <p:cNvSpPr>
            <a:spLocks noGrp="1"/>
          </p:cNvSpPr>
          <p:nvPr>
            <p:ph type="body" sz="quarter" idx="40" hasCustomPrompt="1"/>
          </p:nvPr>
        </p:nvSpPr>
        <p:spPr>
          <a:xfrm>
            <a:off x="406800" y="4500000"/>
            <a:ext cx="5520000" cy="1296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defRPr sz="1400" b="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de-CH" dirty="0"/>
              <a:t>Funktion «Benutzerdaten»</a:t>
            </a:r>
          </a:p>
        </p:txBody>
      </p:sp>
      <p:sp>
        <p:nvSpPr>
          <p:cNvPr id="50" name="postformsDirektwahl"/>
          <p:cNvSpPr>
            <a:spLocks noGrp="1"/>
          </p:cNvSpPr>
          <p:nvPr>
            <p:ph type="body" sz="quarter" idx="44" hasCustomPrompt="1"/>
          </p:nvPr>
        </p:nvSpPr>
        <p:spPr>
          <a:xfrm>
            <a:off x="1656000" y="5904000"/>
            <a:ext cx="4248000" cy="216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defRPr sz="1400" b="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de-CH" dirty="0"/>
              <a:t>Funktion «Benutzerdaten»</a:t>
            </a:r>
          </a:p>
        </p:txBody>
      </p:sp>
      <p:sp>
        <p:nvSpPr>
          <p:cNvPr id="51" name="postformsFaxNr"/>
          <p:cNvSpPr>
            <a:spLocks noGrp="1"/>
          </p:cNvSpPr>
          <p:nvPr>
            <p:ph type="body" sz="quarter" idx="45" hasCustomPrompt="1"/>
          </p:nvPr>
        </p:nvSpPr>
        <p:spPr>
          <a:xfrm>
            <a:off x="1656000" y="6120000"/>
            <a:ext cx="4248000" cy="216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defRPr sz="1400" b="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de-CH" dirty="0"/>
              <a:t>Funktion «Benutzerdaten»</a:t>
            </a:r>
          </a:p>
        </p:txBody>
      </p:sp>
      <p:sp>
        <p:nvSpPr>
          <p:cNvPr id="52" name="postformsEmail"/>
          <p:cNvSpPr>
            <a:spLocks noGrp="1"/>
          </p:cNvSpPr>
          <p:nvPr>
            <p:ph type="body" sz="quarter" idx="46" hasCustomPrompt="1"/>
          </p:nvPr>
        </p:nvSpPr>
        <p:spPr>
          <a:xfrm>
            <a:off x="1656000" y="6336000"/>
            <a:ext cx="4248000" cy="216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defRPr sz="1400" b="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de-CH" dirty="0"/>
              <a:t>Funktion «Benutzerdaten»</a:t>
            </a:r>
          </a:p>
        </p:txBody>
      </p:sp>
      <p:sp>
        <p:nvSpPr>
          <p:cNvPr id="54" name="postformsUnterschriftSignaturRechts"/>
          <p:cNvSpPr>
            <a:spLocks noGrp="1"/>
          </p:cNvSpPr>
          <p:nvPr>
            <p:ph type="body" sz="quarter" idx="48" hasCustomPrompt="1"/>
          </p:nvPr>
        </p:nvSpPr>
        <p:spPr>
          <a:xfrm>
            <a:off x="6238800" y="3744000"/>
            <a:ext cx="5520000" cy="576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Aft>
                <a:spcPts val="300"/>
              </a:spcAft>
              <a:defRPr sz="1800" b="1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de-CH" dirty="0"/>
              <a:t>Daten manuell eingeben</a:t>
            </a:r>
          </a:p>
        </p:txBody>
      </p:sp>
      <p:sp>
        <p:nvSpPr>
          <p:cNvPr id="55" name="postformsAbsenderAdresseRechts"/>
          <p:cNvSpPr>
            <a:spLocks noGrp="1"/>
          </p:cNvSpPr>
          <p:nvPr>
            <p:ph type="body" sz="quarter" idx="49" hasCustomPrompt="1"/>
          </p:nvPr>
        </p:nvSpPr>
        <p:spPr>
          <a:xfrm>
            <a:off x="6238800" y="4500244"/>
            <a:ext cx="5520000" cy="1296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defRPr sz="1400" b="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de-CH" dirty="0"/>
              <a:t>Daten manuell eingeben</a:t>
            </a:r>
          </a:p>
        </p:txBody>
      </p:sp>
      <p:sp>
        <p:nvSpPr>
          <p:cNvPr id="59" name="postformsDirektwahlRechts"/>
          <p:cNvSpPr>
            <a:spLocks noGrp="1"/>
          </p:cNvSpPr>
          <p:nvPr>
            <p:ph type="body" sz="quarter" idx="53" hasCustomPrompt="1"/>
          </p:nvPr>
        </p:nvSpPr>
        <p:spPr>
          <a:xfrm>
            <a:off x="7509600" y="5904244"/>
            <a:ext cx="4248000" cy="216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defRPr sz="1400" b="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de-CH" dirty="0"/>
              <a:t>Daten manuell eingeben</a:t>
            </a:r>
          </a:p>
        </p:txBody>
      </p:sp>
      <p:sp>
        <p:nvSpPr>
          <p:cNvPr id="60" name="postformsFaxNrRechts"/>
          <p:cNvSpPr>
            <a:spLocks noGrp="1"/>
          </p:cNvSpPr>
          <p:nvPr>
            <p:ph type="body" sz="quarter" idx="54" hasCustomPrompt="1"/>
          </p:nvPr>
        </p:nvSpPr>
        <p:spPr>
          <a:xfrm>
            <a:off x="7509600" y="6120244"/>
            <a:ext cx="4248000" cy="216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defRPr sz="1400" b="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de-CH" dirty="0"/>
              <a:t>Daten manuell eingeben</a:t>
            </a:r>
          </a:p>
        </p:txBody>
      </p:sp>
      <p:sp>
        <p:nvSpPr>
          <p:cNvPr id="61" name="postformsEmailRechts"/>
          <p:cNvSpPr>
            <a:spLocks noGrp="1"/>
          </p:cNvSpPr>
          <p:nvPr>
            <p:ph type="body" sz="quarter" idx="55" hasCustomPrompt="1"/>
          </p:nvPr>
        </p:nvSpPr>
        <p:spPr>
          <a:xfrm>
            <a:off x="7509600" y="6336244"/>
            <a:ext cx="4248000" cy="216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defRPr sz="1400" b="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de-CH" dirty="0"/>
              <a:t>Daten manuell eingeben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56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dirty="0"/>
              <a:t>&gt;&gt;Ändern der Fusszeile: Im Reiter «Post-Menü» den Befehl «Kopf- und Fusszeile» wählen. Firma | Datum | </a:t>
            </a:r>
            <a:r>
              <a:rPr lang="de-CH" dirty="0" err="1"/>
              <a:t>V1.00</a:t>
            </a:r>
            <a:r>
              <a:rPr lang="de-CH" dirty="0"/>
              <a:t> | vertraulich/intern/öffentlich | Thema der Präsentation | Verfasser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7"/>
            <p:custDataLst>
              <p:tags r:id="rId2"/>
            </p:custDataLst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CH" dirty="0"/>
              <a:t> Seite </a:t>
            </a:r>
            <a:fld id="{9D1CE59F-3E2C-43A1-9A3C-65F063D14E4A}" type="slidenum">
              <a:rPr lang="de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CH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/>
              <a:t>Ihr Beratungsteam (weitere Vorlagen im Reiter «Post-Menü»)</a:t>
            </a:r>
          </a:p>
        </p:txBody>
      </p:sp>
      <p:sp>
        <p:nvSpPr>
          <p:cNvPr id="17" name="Textfeld 16"/>
          <p:cNvSpPr txBox="1"/>
          <p:nvPr userDrawn="1"/>
        </p:nvSpPr>
        <p:spPr bwMode="auto">
          <a:xfrm>
            <a:off x="406800" y="5904000"/>
            <a:ext cx="1104000" cy="216000"/>
          </a:xfrm>
          <a:prstGeom prst="rect">
            <a:avLst/>
          </a:prstGeom>
        </p:spPr>
        <p:txBody>
          <a:bodyPr wrap="square" lIns="0" tIns="0" rIns="0" bIns="0" rtlCol="0">
            <a:normAutofit/>
          </a:bodyPr>
          <a:lstStyle/>
          <a:p>
            <a:pPr indent="0" defTabSz="226800" eaLnBrk="0" fontAlgn="base" hangingPunct="0">
              <a:lnSpc>
                <a:spcPct val="100000"/>
              </a:lnSpc>
              <a:spcBef>
                <a:spcPct val="0"/>
              </a:spcBef>
            </a:pPr>
            <a:r>
              <a:rPr lang="de-CH" sz="1400" kern="0" dirty="0">
                <a:solidFill>
                  <a:srgbClr val="000000"/>
                </a:solidFill>
                <a:latin typeface="Frutiger 45 Light" pitchFamily="34" charset="0"/>
              </a:rPr>
              <a:t>Telefon</a:t>
            </a:r>
          </a:p>
        </p:txBody>
      </p:sp>
      <p:sp>
        <p:nvSpPr>
          <p:cNvPr id="18" name="Textfeld 17"/>
          <p:cNvSpPr txBox="1"/>
          <p:nvPr userDrawn="1"/>
        </p:nvSpPr>
        <p:spPr bwMode="auto">
          <a:xfrm>
            <a:off x="406800" y="6120000"/>
            <a:ext cx="1104000" cy="216000"/>
          </a:xfrm>
          <a:prstGeom prst="rect">
            <a:avLst/>
          </a:prstGeom>
        </p:spPr>
        <p:txBody>
          <a:bodyPr wrap="square" lIns="0" tIns="0" rIns="0" bIns="0" rtlCol="0">
            <a:normAutofit/>
          </a:bodyPr>
          <a:lstStyle/>
          <a:p>
            <a:pPr indent="0" defTabSz="226800" eaLnBrk="0" fontAlgn="base" hangingPunct="0">
              <a:lnSpc>
                <a:spcPct val="100000"/>
              </a:lnSpc>
              <a:spcBef>
                <a:spcPct val="0"/>
              </a:spcBef>
            </a:pPr>
            <a:r>
              <a:rPr lang="de-CH" sz="1400" kern="0" dirty="0">
                <a:solidFill>
                  <a:srgbClr val="000000"/>
                </a:solidFill>
                <a:latin typeface="Frutiger 45 Light" pitchFamily="34" charset="0"/>
              </a:rPr>
              <a:t>Fax</a:t>
            </a:r>
          </a:p>
        </p:txBody>
      </p:sp>
      <p:sp>
        <p:nvSpPr>
          <p:cNvPr id="20" name="Textfeld 19"/>
          <p:cNvSpPr txBox="1"/>
          <p:nvPr userDrawn="1"/>
        </p:nvSpPr>
        <p:spPr bwMode="auto">
          <a:xfrm>
            <a:off x="406800" y="6336000"/>
            <a:ext cx="1104000" cy="216000"/>
          </a:xfrm>
          <a:prstGeom prst="rect">
            <a:avLst/>
          </a:prstGeom>
        </p:spPr>
        <p:txBody>
          <a:bodyPr wrap="square" lIns="0" tIns="0" rIns="0" bIns="0" rtlCol="0">
            <a:normAutofit/>
          </a:bodyPr>
          <a:lstStyle/>
          <a:p>
            <a:pPr indent="0" defTabSz="226800" eaLnBrk="0" fontAlgn="base" hangingPunct="0">
              <a:lnSpc>
                <a:spcPct val="100000"/>
              </a:lnSpc>
              <a:spcBef>
                <a:spcPct val="0"/>
              </a:spcBef>
            </a:pPr>
            <a:r>
              <a:rPr lang="de-CH" sz="1400" kern="0" dirty="0">
                <a:solidFill>
                  <a:srgbClr val="000000"/>
                </a:solidFill>
                <a:latin typeface="Frutiger 45 Light" pitchFamily="34" charset="0"/>
              </a:rPr>
              <a:t>E-Mail</a:t>
            </a:r>
          </a:p>
        </p:txBody>
      </p:sp>
      <p:sp>
        <p:nvSpPr>
          <p:cNvPr id="21" name="Textfeld 20"/>
          <p:cNvSpPr txBox="1"/>
          <p:nvPr userDrawn="1"/>
        </p:nvSpPr>
        <p:spPr bwMode="auto">
          <a:xfrm>
            <a:off x="6238800" y="5904000"/>
            <a:ext cx="1104000" cy="216000"/>
          </a:xfrm>
          <a:prstGeom prst="rect">
            <a:avLst/>
          </a:prstGeom>
        </p:spPr>
        <p:txBody>
          <a:bodyPr wrap="square" lIns="0" tIns="0" rIns="0" bIns="0" rtlCol="0">
            <a:normAutofit/>
          </a:bodyPr>
          <a:lstStyle/>
          <a:p>
            <a:pPr indent="0" defTabSz="226800" eaLnBrk="0" fontAlgn="base" hangingPunct="0">
              <a:lnSpc>
                <a:spcPct val="100000"/>
              </a:lnSpc>
              <a:spcBef>
                <a:spcPct val="0"/>
              </a:spcBef>
            </a:pPr>
            <a:r>
              <a:rPr lang="de-CH" sz="1400" kern="0" dirty="0">
                <a:solidFill>
                  <a:srgbClr val="000000"/>
                </a:solidFill>
                <a:latin typeface="Frutiger 45 Light" pitchFamily="34" charset="0"/>
              </a:rPr>
              <a:t>Telefon</a:t>
            </a:r>
          </a:p>
        </p:txBody>
      </p:sp>
      <p:sp>
        <p:nvSpPr>
          <p:cNvPr id="22" name="Textfeld 21"/>
          <p:cNvSpPr txBox="1"/>
          <p:nvPr userDrawn="1"/>
        </p:nvSpPr>
        <p:spPr bwMode="auto">
          <a:xfrm>
            <a:off x="6238800" y="6120000"/>
            <a:ext cx="1104000" cy="216000"/>
          </a:xfrm>
          <a:prstGeom prst="rect">
            <a:avLst/>
          </a:prstGeom>
        </p:spPr>
        <p:txBody>
          <a:bodyPr wrap="square" lIns="0" tIns="0" rIns="0" bIns="0" rtlCol="0">
            <a:normAutofit/>
          </a:bodyPr>
          <a:lstStyle/>
          <a:p>
            <a:pPr indent="0" defTabSz="226800" eaLnBrk="0" fontAlgn="base" hangingPunct="0">
              <a:lnSpc>
                <a:spcPct val="100000"/>
              </a:lnSpc>
              <a:spcBef>
                <a:spcPct val="0"/>
              </a:spcBef>
            </a:pPr>
            <a:r>
              <a:rPr lang="de-CH" sz="1400" kern="0" dirty="0">
                <a:solidFill>
                  <a:srgbClr val="000000"/>
                </a:solidFill>
                <a:latin typeface="Frutiger 45 Light" pitchFamily="34" charset="0"/>
              </a:rPr>
              <a:t>Fax</a:t>
            </a:r>
          </a:p>
        </p:txBody>
      </p:sp>
      <p:sp>
        <p:nvSpPr>
          <p:cNvPr id="23" name="Textfeld 22"/>
          <p:cNvSpPr txBox="1"/>
          <p:nvPr userDrawn="1"/>
        </p:nvSpPr>
        <p:spPr bwMode="auto">
          <a:xfrm>
            <a:off x="6238800" y="6336000"/>
            <a:ext cx="1104000" cy="216000"/>
          </a:xfrm>
          <a:prstGeom prst="rect">
            <a:avLst/>
          </a:prstGeom>
        </p:spPr>
        <p:txBody>
          <a:bodyPr wrap="square" lIns="0" tIns="0" rIns="0" bIns="0" rtlCol="0">
            <a:normAutofit/>
          </a:bodyPr>
          <a:lstStyle/>
          <a:p>
            <a:pPr indent="0" defTabSz="226800" eaLnBrk="0" fontAlgn="base" hangingPunct="0">
              <a:lnSpc>
                <a:spcPct val="100000"/>
              </a:lnSpc>
              <a:spcBef>
                <a:spcPct val="0"/>
              </a:spcBef>
            </a:pPr>
            <a:r>
              <a:rPr lang="de-CH" sz="1400" kern="0" dirty="0">
                <a:solidFill>
                  <a:srgbClr val="000000"/>
                </a:solidFill>
                <a:latin typeface="Frutiger 45 Light" pitchFamily="34" charset="0"/>
              </a:rPr>
              <a:t>E-Mail</a:t>
            </a:r>
          </a:p>
        </p:txBody>
      </p:sp>
      <p:sp>
        <p:nvSpPr>
          <p:cNvPr id="3" name="postformsKontaktPersonBild"/>
          <p:cNvSpPr>
            <a:spLocks noGrp="1"/>
          </p:cNvSpPr>
          <p:nvPr>
            <p:ph type="pic" sz="quarter" idx="58"/>
          </p:nvPr>
        </p:nvSpPr>
        <p:spPr>
          <a:xfrm>
            <a:off x="406800" y="1627187"/>
            <a:ext cx="1980000" cy="1980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7" name="postformsKontaktPersonBildRechts"/>
          <p:cNvSpPr>
            <a:spLocks noGrp="1"/>
          </p:cNvSpPr>
          <p:nvPr>
            <p:ph type="pic" sz="quarter" idx="59"/>
          </p:nvPr>
        </p:nvSpPr>
        <p:spPr>
          <a:xfrm>
            <a:off x="6238800" y="1627200"/>
            <a:ext cx="1980000" cy="1980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77300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white">
          <a:xfrm>
            <a:off x="0" y="0"/>
            <a:ext cx="12189600" cy="6858000"/>
          </a:xfrm>
          <a:prstGeom prst="rect">
            <a:avLst/>
          </a:prstGeom>
          <a:solidFill>
            <a:srgbClr val="0076A8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t" anchorCtr="0">
            <a:prstTxWarp prst="textNoShape">
              <a:avLst/>
            </a:prstTxWarp>
          </a:bodyPr>
          <a:lstStyle/>
          <a:p>
            <a:pPr algn="r" eaLnBrk="0" hangingPunct="0"/>
            <a:endParaRPr lang="de-CH" sz="1800" b="0" dirty="0">
              <a:latin typeface="+mj-lt"/>
            </a:endParaRPr>
          </a:p>
        </p:txBody>
      </p:sp>
      <p:sp>
        <p:nvSpPr>
          <p:cNvPr id="5" name="Akzent"/>
          <p:cNvSpPr/>
          <p:nvPr userDrawn="1">
            <p:custDataLst>
              <p:tags r:id="rId2"/>
            </p:custDataLst>
          </p:nvPr>
        </p:nvSpPr>
        <p:spPr bwMode="auto">
          <a:xfrm>
            <a:off x="10288800" y="972000"/>
            <a:ext cx="1900800" cy="972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square" rtlCol="0" anchor="t" anchorCtr="0">
            <a:prstTxWarp prst="textNoShape">
              <a:avLst/>
            </a:prstTxWarp>
            <a:noAutofit/>
          </a:bodyPr>
          <a:lstStyle/>
          <a:p>
            <a:pPr algn="ctr"/>
            <a:endParaRPr lang="de-CH" sz="1800" b="0" dirty="0"/>
          </a:p>
        </p:txBody>
      </p:sp>
      <p:pic>
        <p:nvPicPr>
          <p:cNvPr id="10" name="DDRG3CX5T"/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88800" y="5904000"/>
            <a:ext cx="1900251" cy="65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 userDrawn="1"/>
        </p:nvSpPr>
        <p:spPr bwMode="auto">
          <a:xfrm>
            <a:off x="407987" y="5184000"/>
            <a:ext cx="7488237" cy="35086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Frutiger 45 Light" charset="0"/>
              <a:buNone/>
              <a:tabLst/>
            </a:pPr>
            <a:r>
              <a:rPr lang="de-CH" sz="1200" b="1" kern="0" dirty="0">
                <a:solidFill>
                  <a:srgbClr val="FF0000"/>
                </a:solidFill>
                <a:latin typeface="Frutiger 45 Light" pitchFamily="34" charset="0"/>
                <a:ea typeface="+mn-ea"/>
                <a:cs typeface="+mn-cs"/>
              </a:rPr>
              <a:t>Wenn Sie diesen Text lesen können, müssen Sie die Folie im Post-Menü mit der Funktion «Folie einfügen» erneut einfügen. Sonst kann die Fläche nicht eingefärbt werden!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4294800" y="1440000"/>
            <a:ext cx="7894800" cy="3360920"/>
          </a:xfrm>
        </p:spPr>
        <p:txBody>
          <a:bodyPr lIns="0" rIns="406800">
            <a:spAutoFit/>
          </a:bodyPr>
          <a:lstStyle>
            <a:lvl1pPr algn="r">
              <a:lnSpc>
                <a:spcPct val="91000"/>
              </a:lnSpc>
              <a:defRPr sz="6000" cap="none">
                <a:solidFill>
                  <a:srgbClr val="FFFFFF"/>
                </a:solidFill>
              </a:defRPr>
            </a:lvl1pPr>
          </a:lstStyle>
          <a:p>
            <a:r>
              <a:rPr lang="de-CH" dirty="0"/>
              <a:t>Schlussfolie </a:t>
            </a:r>
            <a:br>
              <a:rPr lang="de-CH" dirty="0"/>
            </a:br>
            <a:r>
              <a:rPr lang="de-CH" dirty="0"/>
              <a:t>mit Farbfläche </a:t>
            </a:r>
            <a:br>
              <a:rPr lang="de-CH" dirty="0"/>
            </a:br>
            <a:r>
              <a:rPr lang="de-CH" dirty="0"/>
              <a:t>(Logo ändern im Reiter «Post-Menü»)</a:t>
            </a:r>
          </a:p>
        </p:txBody>
      </p:sp>
    </p:spTree>
    <p:extLst>
      <p:ext uri="{BB962C8B-B14F-4D97-AF65-F5344CB8AC3E}">
        <p14:creationId xmlns:p14="http://schemas.microsoft.com/office/powerpoint/2010/main" val="590887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Bild1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705" y="1522"/>
            <a:ext cx="12189600" cy="6858173"/>
          </a:xfrm>
          <a:prstGeom prst="rect">
            <a:avLst/>
          </a:prstGeom>
        </p:spPr>
      </p:pic>
      <p:sp>
        <p:nvSpPr>
          <p:cNvPr id="15" name="Akzent"/>
          <p:cNvSpPr/>
          <p:nvPr userDrawn="1">
            <p:custDataLst>
              <p:tags r:id="rId1"/>
            </p:custDataLst>
          </p:nvPr>
        </p:nvSpPr>
        <p:spPr bwMode="auto">
          <a:xfrm>
            <a:off x="10288800" y="972000"/>
            <a:ext cx="1900800" cy="972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square" rtlCol="0" anchor="t" anchorCtr="0">
            <a:prstTxWarp prst="textNoShape">
              <a:avLst/>
            </a:prstTxWarp>
            <a:noAutofit/>
          </a:bodyPr>
          <a:lstStyle/>
          <a:p>
            <a:pPr algn="ctr"/>
            <a:endParaRPr lang="de-CH" sz="1800" b="0" dirty="0"/>
          </a:p>
        </p:txBody>
      </p:sp>
      <p:pic>
        <p:nvPicPr>
          <p:cNvPr id="18" name="DDRG3CX5T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98899" y="5904000"/>
            <a:ext cx="1900251" cy="65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231904" y="1440000"/>
            <a:ext cx="6957696" cy="3360920"/>
          </a:xfrm>
        </p:spPr>
        <p:txBody>
          <a:bodyPr wrap="square" lIns="0" rIns="406800">
            <a:spAutoFit/>
          </a:bodyPr>
          <a:lstStyle>
            <a:lvl1pPr algn="r">
              <a:lnSpc>
                <a:spcPct val="91000"/>
              </a:lnSpc>
              <a:defRPr sz="6000" cap="none"/>
            </a:lvl1pPr>
          </a:lstStyle>
          <a:p>
            <a:r>
              <a:rPr lang="de-CH" dirty="0"/>
              <a:t>Schlussfolie</a:t>
            </a:r>
            <a:br>
              <a:rPr lang="de-CH" dirty="0"/>
            </a:br>
            <a:r>
              <a:rPr lang="de-CH" dirty="0"/>
              <a:t> mit Bild (Logo ändern im Reiter «Post-Menü»)</a:t>
            </a:r>
          </a:p>
        </p:txBody>
      </p:sp>
      <p:grpSp>
        <p:nvGrpSpPr>
          <p:cNvPr id="22" name="Gruppieren 21"/>
          <p:cNvGrpSpPr/>
          <p:nvPr userDrawn="1"/>
        </p:nvGrpSpPr>
        <p:grpSpPr>
          <a:xfrm>
            <a:off x="406800" y="5112000"/>
            <a:ext cx="3780784" cy="1449348"/>
            <a:chOff x="3600000" y="359999"/>
            <a:chExt cx="3780784" cy="1449348"/>
          </a:xfrm>
        </p:grpSpPr>
        <p:grpSp>
          <p:nvGrpSpPr>
            <p:cNvPr id="23" name="Gruppieren 22"/>
            <p:cNvGrpSpPr/>
            <p:nvPr/>
          </p:nvGrpSpPr>
          <p:grpSpPr>
            <a:xfrm>
              <a:off x="5544000" y="863999"/>
              <a:ext cx="1836784" cy="945348"/>
              <a:chOff x="3600000" y="360000"/>
              <a:chExt cx="1836784" cy="945348"/>
            </a:xfrm>
          </p:grpSpPr>
          <p:sp>
            <p:nvSpPr>
              <p:cNvPr id="27" name="Rechteck 26"/>
              <p:cNvSpPr/>
              <p:nvPr userDrawn="1"/>
            </p:nvSpPr>
            <p:spPr bwMode="auto">
              <a:xfrm>
                <a:off x="3600000" y="360000"/>
                <a:ext cx="1836000" cy="936000"/>
              </a:xfrm>
              <a:prstGeom prst="rect">
                <a:avLst/>
              </a:prstGeom>
              <a:solidFill>
                <a:srgbClr val="E3DFD7"/>
              </a:solidFill>
              <a:ln w="38100">
                <a:noFill/>
                <a:miter lim="800000"/>
                <a:headEnd/>
                <a:tailEnd/>
              </a:ln>
            </p:spPr>
            <p:txBody>
              <a:bodyPr wrap="square" lIns="90000" tIns="90000" rIns="0" bIns="0" rtlCol="0" anchor="t" anchorCtr="0">
                <a:prstTxWarp prst="textNoShape">
                  <a:avLst/>
                </a:prstTxWarp>
                <a:noAutofit/>
              </a:bodyPr>
              <a:lstStyle/>
              <a:p>
                <a:pPr indent="-226800" defTabSz="226800" eaLnBrk="0" fontAlgn="base" hangingPunct="0">
                  <a:spcBef>
                    <a:spcPct val="0"/>
                  </a:spcBef>
                </a:pPr>
                <a:r>
                  <a:rPr lang="de-CH" sz="1100" b="1" kern="0" dirty="0">
                    <a:solidFill>
                      <a:srgbClr val="000000"/>
                    </a:solidFill>
                    <a:latin typeface="Frutiger 45 Light" pitchFamily="34" charset="0"/>
                  </a:rPr>
                  <a:t>Bilder einfügen:</a:t>
                </a:r>
              </a:p>
              <a:p>
                <a:pPr lvl="0" indent="-226800" defTabSz="226800" eaLnBrk="0" fontAlgn="base" hangingPunct="0">
                  <a:spcBef>
                    <a:spcPct val="0"/>
                  </a:spcBef>
                </a:pPr>
                <a:endParaRPr lang="de-CH" sz="600" kern="0" dirty="0">
                  <a:solidFill>
                    <a:srgbClr val="000000"/>
                  </a:solidFill>
                  <a:latin typeface="Frutiger 45 Light" pitchFamily="34" charset="0"/>
                </a:endParaRPr>
              </a:p>
              <a:p>
                <a:pPr lvl="0" indent="-226800" defTabSz="226800" eaLnBrk="0" fontAlgn="base" hangingPunct="0">
                  <a:spcBef>
                    <a:spcPct val="0"/>
                  </a:spcBef>
                </a:pPr>
                <a:r>
                  <a:rPr lang="it-IT" sz="1100" b="1" kern="0" dirty="0">
                    <a:solidFill>
                      <a:srgbClr val="000000"/>
                    </a:solidFill>
                    <a:latin typeface="Frutiger 45 Light" pitchFamily="34" charset="0"/>
                  </a:rPr>
                  <a:t>«Post-</a:t>
                </a:r>
                <a:r>
                  <a:rPr lang="it-IT" sz="1100" b="1" kern="0" dirty="0" err="1">
                    <a:solidFill>
                      <a:srgbClr val="000000"/>
                    </a:solidFill>
                    <a:latin typeface="Frutiger 45 Light" pitchFamily="34" charset="0"/>
                  </a:rPr>
                  <a:t>Menü</a:t>
                </a:r>
                <a:r>
                  <a:rPr lang="it-IT" sz="1100" b="1" kern="0" dirty="0">
                    <a:solidFill>
                      <a:srgbClr val="000000"/>
                    </a:solidFill>
                    <a:latin typeface="Frutiger 45 Light" pitchFamily="34" charset="0"/>
                  </a:rPr>
                  <a:t> &gt; </a:t>
                </a:r>
                <a:r>
                  <a:rPr lang="it-IT" sz="1100" b="1" kern="0" dirty="0" err="1">
                    <a:solidFill>
                      <a:srgbClr val="000000"/>
                    </a:solidFill>
                    <a:latin typeface="Frutiger 45 Light" pitchFamily="34" charset="0"/>
                  </a:rPr>
                  <a:t>Bild</a:t>
                </a:r>
                <a:r>
                  <a:rPr lang="it-IT" sz="1100" b="1" kern="0" dirty="0">
                    <a:solidFill>
                      <a:srgbClr val="000000"/>
                    </a:solidFill>
                    <a:latin typeface="Frutiger 45 Light" pitchFamily="34" charset="0"/>
                  </a:rPr>
                  <a:t>»</a:t>
                </a:r>
                <a:endParaRPr lang="de-CH" sz="1100" b="1" kern="0" dirty="0">
                  <a:solidFill>
                    <a:srgbClr val="000000"/>
                  </a:solidFill>
                  <a:latin typeface="Frutiger 45 Light" pitchFamily="34" charset="0"/>
                </a:endParaRPr>
              </a:p>
              <a:p>
                <a:pPr indent="-226800" defTabSz="226800" eaLnBrk="0" fontAlgn="base" hangingPunct="0">
                  <a:spcBef>
                    <a:spcPct val="0"/>
                  </a:spcBef>
                </a:pPr>
                <a:r>
                  <a:rPr lang="de-CH" sz="1100" kern="0" dirty="0">
                    <a:solidFill>
                      <a:srgbClr val="000000"/>
                    </a:solidFill>
                    <a:latin typeface="Frutiger 45 Light" pitchFamily="34" charset="0"/>
                  </a:rPr>
                  <a:t>Weitere Bilder unter www.brandingnet.ch</a:t>
                </a:r>
              </a:p>
            </p:txBody>
          </p:sp>
          <p:sp>
            <p:nvSpPr>
              <p:cNvPr id="28" name="Rechteck 27"/>
              <p:cNvSpPr/>
              <p:nvPr/>
            </p:nvSpPr>
            <p:spPr bwMode="auto">
              <a:xfrm>
                <a:off x="3600784" y="369348"/>
                <a:ext cx="1836000" cy="936000"/>
              </a:xfrm>
              <a:prstGeom prst="rect">
                <a:avLst/>
              </a:prstGeom>
              <a:solidFill>
                <a:srgbClr val="99B6C8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spcFirstLastPara="0" vertOverflow="overflow" horzOverflow="overflow" vert="horz" wrap="square" lIns="91440" tIns="90000" rIns="91440" bIns="9000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endParaRPr lang="de-CH" b="0" dirty="0"/>
              </a:p>
            </p:txBody>
          </p:sp>
        </p:grpSp>
        <p:grpSp>
          <p:nvGrpSpPr>
            <p:cNvPr id="24" name="Gruppieren 23"/>
            <p:cNvGrpSpPr/>
            <p:nvPr/>
          </p:nvGrpSpPr>
          <p:grpSpPr>
            <a:xfrm>
              <a:off x="3600000" y="359999"/>
              <a:ext cx="1764000" cy="1440001"/>
              <a:chOff x="5616000" y="359999"/>
              <a:chExt cx="1764000" cy="1440001"/>
            </a:xfrm>
          </p:grpSpPr>
          <p:sp>
            <p:nvSpPr>
              <p:cNvPr id="25" name="Rechteck 24"/>
              <p:cNvSpPr/>
              <p:nvPr/>
            </p:nvSpPr>
            <p:spPr bwMode="auto">
              <a:xfrm>
                <a:off x="5616000" y="359999"/>
                <a:ext cx="1764000" cy="1440000"/>
              </a:xfrm>
              <a:prstGeom prst="rect">
                <a:avLst/>
              </a:prstGeom>
              <a:solidFill>
                <a:srgbClr val="E3DFD7"/>
              </a:solidFill>
              <a:ln w="38100">
                <a:noFill/>
                <a:miter lim="800000"/>
                <a:headEnd/>
                <a:tailEnd/>
              </a:ln>
            </p:spPr>
            <p:txBody>
              <a:bodyPr wrap="square" lIns="90000" tIns="90000" rIns="0" bIns="0" rtlCol="0" anchor="t" anchorCtr="0">
                <a:prstTxWarp prst="textNoShape">
                  <a:avLst/>
                </a:prstTxWarp>
                <a:noAutofit/>
              </a:bodyPr>
              <a:lstStyle/>
              <a:p>
                <a:pPr indent="-226800" defTabSz="226800" eaLnBrk="0" fontAlgn="base" hangingPunct="0">
                  <a:spcBef>
                    <a:spcPct val="0"/>
                  </a:spcBef>
                </a:pPr>
                <a:r>
                  <a:rPr lang="de-CH" sz="1100" b="1" kern="0" dirty="0">
                    <a:solidFill>
                      <a:srgbClr val="000000"/>
                    </a:solidFill>
                    <a:latin typeface="Frutiger 45 Light" pitchFamily="34" charset="0"/>
                  </a:rPr>
                  <a:t>Technische Angaben</a:t>
                </a:r>
              </a:p>
              <a:p>
                <a:pPr indent="-226800" defTabSz="226800" eaLnBrk="0" fontAlgn="base" hangingPunct="0">
                  <a:spcBef>
                    <a:spcPct val="0"/>
                  </a:spcBef>
                </a:pPr>
                <a:endParaRPr lang="de-CH" sz="600" kern="0" dirty="0">
                  <a:solidFill>
                    <a:srgbClr val="000000"/>
                  </a:solidFill>
                  <a:latin typeface="Frutiger 45 Light" pitchFamily="34" charset="0"/>
                </a:endParaRPr>
              </a:p>
              <a:p>
                <a:pPr indent="-226800" defTabSz="226800" eaLnBrk="0" fontAlgn="base" hangingPunct="0">
                  <a:spcBef>
                    <a:spcPct val="0"/>
                  </a:spcBef>
                </a:pPr>
                <a:r>
                  <a:rPr lang="de-CH" sz="1100" b="1" kern="0" dirty="0">
                    <a:solidFill>
                      <a:srgbClr val="000000"/>
                    </a:solidFill>
                    <a:latin typeface="Frutiger 45 Light" pitchFamily="34" charset="0"/>
                  </a:rPr>
                  <a:t>Bildgrösse:</a:t>
                </a:r>
              </a:p>
              <a:p>
                <a:pPr indent="-226800" defTabSz="226800" eaLnBrk="0" fontAlgn="base" hangingPunct="0">
                  <a:spcBef>
                    <a:spcPct val="0"/>
                  </a:spcBef>
                </a:pPr>
                <a:r>
                  <a:rPr lang="de-CH" sz="1100" b="1" kern="0" dirty="0">
                    <a:solidFill>
                      <a:srgbClr val="000000"/>
                    </a:solidFill>
                    <a:latin typeface="Frutiger 45 Light" pitchFamily="34" charset="0"/>
                  </a:rPr>
                  <a:t>Vollflächig</a:t>
                </a:r>
              </a:p>
              <a:p>
                <a:pPr indent="-226800" defTabSz="226800" eaLnBrk="0" fontAlgn="base" hangingPunct="0">
                  <a:spcBef>
                    <a:spcPct val="0"/>
                  </a:spcBef>
                </a:pPr>
                <a:r>
                  <a:rPr lang="de-CH" sz="1100" kern="0" dirty="0">
                    <a:solidFill>
                      <a:srgbClr val="000000"/>
                    </a:solidFill>
                    <a:latin typeface="Frutiger 45 Light" pitchFamily="34" charset="0"/>
                  </a:rPr>
                  <a:t>B 33,87 cm x H 19,05 cm</a:t>
                </a:r>
              </a:p>
              <a:p>
                <a:pPr indent="-226800" defTabSz="226800" eaLnBrk="0" fontAlgn="base" hangingPunct="0">
                  <a:spcBef>
                    <a:spcPct val="0"/>
                  </a:spcBef>
                </a:pPr>
                <a:r>
                  <a:rPr lang="de-CH" sz="1100" kern="0" dirty="0">
                    <a:solidFill>
                      <a:srgbClr val="000000"/>
                    </a:solidFill>
                    <a:latin typeface="Frutiger 45 Light" pitchFamily="34" charset="0"/>
                  </a:rPr>
                  <a:t>entsprechen</a:t>
                </a:r>
              </a:p>
              <a:p>
                <a:pPr indent="-226800" defTabSz="226800" eaLnBrk="0" fontAlgn="base" hangingPunct="0">
                  <a:spcBef>
                    <a:spcPct val="0"/>
                  </a:spcBef>
                </a:pPr>
                <a:r>
                  <a:rPr lang="de-CH" sz="1100" kern="0" dirty="0">
                    <a:solidFill>
                      <a:srgbClr val="000000"/>
                    </a:solidFill>
                    <a:latin typeface="Frutiger 45 Light" pitchFamily="34" charset="0"/>
                  </a:rPr>
                  <a:t>B 2000 Pixel x H 1125 Pixel</a:t>
                </a:r>
              </a:p>
              <a:p>
                <a:pPr indent="-226800" defTabSz="226800" eaLnBrk="0" fontAlgn="base" hangingPunct="0">
                  <a:spcBef>
                    <a:spcPct val="0"/>
                  </a:spcBef>
                </a:pPr>
                <a:r>
                  <a:rPr lang="de-CH" sz="1100" b="1" kern="0" dirty="0">
                    <a:solidFill>
                      <a:srgbClr val="000000"/>
                    </a:solidFill>
                    <a:latin typeface="Frutiger 45 Light" pitchFamily="34" charset="0"/>
                  </a:rPr>
                  <a:t>Auflösung</a:t>
                </a:r>
                <a:r>
                  <a:rPr lang="de-CH" sz="1100" kern="0" dirty="0">
                    <a:solidFill>
                      <a:srgbClr val="000000"/>
                    </a:solidFill>
                    <a:latin typeface="Frutiger 45 Light" pitchFamily="34" charset="0"/>
                  </a:rPr>
                  <a:t> 150 dpi</a:t>
                </a:r>
              </a:p>
            </p:txBody>
          </p:sp>
          <p:sp>
            <p:nvSpPr>
              <p:cNvPr id="26" name="Rechteck 25"/>
              <p:cNvSpPr/>
              <p:nvPr/>
            </p:nvSpPr>
            <p:spPr bwMode="auto">
              <a:xfrm>
                <a:off x="5616000" y="360000"/>
                <a:ext cx="1764000" cy="1440000"/>
              </a:xfrm>
              <a:prstGeom prst="rect">
                <a:avLst/>
              </a:prstGeom>
              <a:solidFill>
                <a:srgbClr val="99B6C8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spcFirstLastPara="0" vertOverflow="overflow" horzOverflow="overflow" vert="horz" wrap="square" lIns="91440" tIns="90000" rIns="91440" bIns="9000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endParaRPr lang="de-CH" b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86110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Bild1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705" y="1522"/>
            <a:ext cx="12189600" cy="6858173"/>
          </a:xfrm>
          <a:prstGeom prst="rect">
            <a:avLst/>
          </a:prstGeom>
        </p:spPr>
      </p:pic>
      <p:sp>
        <p:nvSpPr>
          <p:cNvPr id="15" name="Akzent"/>
          <p:cNvSpPr/>
          <p:nvPr userDrawn="1">
            <p:custDataLst>
              <p:tags r:id="rId1"/>
            </p:custDataLst>
          </p:nvPr>
        </p:nvSpPr>
        <p:spPr bwMode="auto">
          <a:xfrm>
            <a:off x="0" y="972000"/>
            <a:ext cx="1900800" cy="972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square" rtlCol="0" anchor="t" anchorCtr="0">
            <a:prstTxWarp prst="textNoShape">
              <a:avLst/>
            </a:prstTxWarp>
            <a:noAutofit/>
          </a:bodyPr>
          <a:lstStyle/>
          <a:p>
            <a:pPr algn="ctr"/>
            <a:endParaRPr lang="de-CH" sz="1800" b="0" dirty="0"/>
          </a:p>
        </p:txBody>
      </p:sp>
      <p:pic>
        <p:nvPicPr>
          <p:cNvPr id="18" name="DDRG3CX5T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88800" y="5904000"/>
            <a:ext cx="1900251" cy="65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uppieren 12"/>
          <p:cNvGrpSpPr/>
          <p:nvPr userDrawn="1"/>
        </p:nvGrpSpPr>
        <p:grpSpPr>
          <a:xfrm>
            <a:off x="406800" y="5112000"/>
            <a:ext cx="3780784" cy="1449348"/>
            <a:chOff x="3600000" y="359999"/>
            <a:chExt cx="3780784" cy="1449348"/>
          </a:xfrm>
        </p:grpSpPr>
        <p:grpSp>
          <p:nvGrpSpPr>
            <p:cNvPr id="14" name="Gruppieren 13"/>
            <p:cNvGrpSpPr/>
            <p:nvPr/>
          </p:nvGrpSpPr>
          <p:grpSpPr>
            <a:xfrm>
              <a:off x="5544000" y="863999"/>
              <a:ext cx="1836784" cy="945348"/>
              <a:chOff x="3600000" y="360000"/>
              <a:chExt cx="1836784" cy="945348"/>
            </a:xfrm>
          </p:grpSpPr>
          <p:sp>
            <p:nvSpPr>
              <p:cNvPr id="20" name="Rechteck 19"/>
              <p:cNvSpPr/>
              <p:nvPr userDrawn="1"/>
            </p:nvSpPr>
            <p:spPr bwMode="auto">
              <a:xfrm>
                <a:off x="3600000" y="360000"/>
                <a:ext cx="1836000" cy="936000"/>
              </a:xfrm>
              <a:prstGeom prst="rect">
                <a:avLst/>
              </a:prstGeom>
              <a:solidFill>
                <a:srgbClr val="E3DFD7"/>
              </a:solidFill>
              <a:ln w="38100">
                <a:noFill/>
                <a:miter lim="800000"/>
                <a:headEnd/>
                <a:tailEnd/>
              </a:ln>
            </p:spPr>
            <p:txBody>
              <a:bodyPr wrap="square" lIns="90000" tIns="90000" rIns="0" bIns="0" rtlCol="0" anchor="t" anchorCtr="0">
                <a:prstTxWarp prst="textNoShape">
                  <a:avLst/>
                </a:prstTxWarp>
                <a:noAutofit/>
              </a:bodyPr>
              <a:lstStyle/>
              <a:p>
                <a:pPr indent="-226800" defTabSz="226800" eaLnBrk="0" fontAlgn="base" hangingPunct="0">
                  <a:spcBef>
                    <a:spcPct val="0"/>
                  </a:spcBef>
                </a:pPr>
                <a:r>
                  <a:rPr lang="de-CH" sz="1100" b="1" kern="0" dirty="0">
                    <a:solidFill>
                      <a:srgbClr val="000000"/>
                    </a:solidFill>
                    <a:latin typeface="Frutiger 45 Light" pitchFamily="34" charset="0"/>
                  </a:rPr>
                  <a:t>Bilder einfügen:</a:t>
                </a:r>
              </a:p>
              <a:p>
                <a:pPr lvl="0" indent="-226800" defTabSz="226800" eaLnBrk="0" fontAlgn="base" hangingPunct="0">
                  <a:spcBef>
                    <a:spcPct val="0"/>
                  </a:spcBef>
                </a:pPr>
                <a:endParaRPr lang="de-CH" sz="600" kern="0" dirty="0">
                  <a:solidFill>
                    <a:srgbClr val="000000"/>
                  </a:solidFill>
                  <a:latin typeface="Frutiger 45 Light" pitchFamily="34" charset="0"/>
                </a:endParaRPr>
              </a:p>
              <a:p>
                <a:pPr lvl="0" indent="-226800" defTabSz="226800" eaLnBrk="0" fontAlgn="base" hangingPunct="0">
                  <a:spcBef>
                    <a:spcPct val="0"/>
                  </a:spcBef>
                </a:pPr>
                <a:r>
                  <a:rPr lang="it-IT" sz="1100" b="1" kern="0" dirty="0">
                    <a:solidFill>
                      <a:srgbClr val="000000"/>
                    </a:solidFill>
                    <a:latin typeface="Frutiger 45 Light" pitchFamily="34" charset="0"/>
                  </a:rPr>
                  <a:t>«Post-</a:t>
                </a:r>
                <a:r>
                  <a:rPr lang="it-IT" sz="1100" b="1" kern="0" dirty="0" err="1">
                    <a:solidFill>
                      <a:srgbClr val="000000"/>
                    </a:solidFill>
                    <a:latin typeface="Frutiger 45 Light" pitchFamily="34" charset="0"/>
                  </a:rPr>
                  <a:t>Menü</a:t>
                </a:r>
                <a:r>
                  <a:rPr lang="it-IT" sz="1100" b="1" kern="0" dirty="0">
                    <a:solidFill>
                      <a:srgbClr val="000000"/>
                    </a:solidFill>
                    <a:latin typeface="Frutiger 45 Light" pitchFamily="34" charset="0"/>
                  </a:rPr>
                  <a:t> &gt; </a:t>
                </a:r>
                <a:r>
                  <a:rPr lang="it-IT" sz="1100" b="1" kern="0" dirty="0" err="1">
                    <a:solidFill>
                      <a:srgbClr val="000000"/>
                    </a:solidFill>
                    <a:latin typeface="Frutiger 45 Light" pitchFamily="34" charset="0"/>
                  </a:rPr>
                  <a:t>Bild</a:t>
                </a:r>
                <a:r>
                  <a:rPr lang="it-IT" sz="1100" b="1" kern="0" dirty="0">
                    <a:solidFill>
                      <a:srgbClr val="000000"/>
                    </a:solidFill>
                    <a:latin typeface="Frutiger 45 Light" pitchFamily="34" charset="0"/>
                  </a:rPr>
                  <a:t>»</a:t>
                </a:r>
                <a:endParaRPr lang="de-CH" sz="1100" b="1" kern="0" dirty="0">
                  <a:solidFill>
                    <a:srgbClr val="000000"/>
                  </a:solidFill>
                  <a:latin typeface="Frutiger 45 Light" pitchFamily="34" charset="0"/>
                </a:endParaRPr>
              </a:p>
              <a:p>
                <a:pPr indent="-226800" defTabSz="226800" eaLnBrk="0" fontAlgn="base" hangingPunct="0">
                  <a:spcBef>
                    <a:spcPct val="0"/>
                  </a:spcBef>
                </a:pPr>
                <a:r>
                  <a:rPr lang="de-CH" sz="1100" kern="0" dirty="0">
                    <a:solidFill>
                      <a:srgbClr val="000000"/>
                    </a:solidFill>
                    <a:latin typeface="Frutiger 45 Light" pitchFamily="34" charset="0"/>
                  </a:rPr>
                  <a:t>Weitere Bilder unter www.brandingnet.ch</a:t>
                </a:r>
              </a:p>
            </p:txBody>
          </p:sp>
          <p:sp>
            <p:nvSpPr>
              <p:cNvPr id="21" name="Rechteck 20"/>
              <p:cNvSpPr/>
              <p:nvPr/>
            </p:nvSpPr>
            <p:spPr bwMode="auto">
              <a:xfrm>
                <a:off x="3600784" y="369348"/>
                <a:ext cx="1836000" cy="936000"/>
              </a:xfrm>
              <a:prstGeom prst="rect">
                <a:avLst/>
              </a:prstGeom>
              <a:solidFill>
                <a:srgbClr val="99B6C8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spcFirstLastPara="0" vertOverflow="overflow" horzOverflow="overflow" vert="horz" wrap="square" lIns="91440" tIns="90000" rIns="91440" bIns="9000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endParaRPr lang="de-CH" b="0" dirty="0"/>
              </a:p>
            </p:txBody>
          </p:sp>
        </p:grpSp>
        <p:grpSp>
          <p:nvGrpSpPr>
            <p:cNvPr id="16" name="Gruppieren 15"/>
            <p:cNvGrpSpPr/>
            <p:nvPr/>
          </p:nvGrpSpPr>
          <p:grpSpPr>
            <a:xfrm>
              <a:off x="3600000" y="359999"/>
              <a:ext cx="1764000" cy="1440001"/>
              <a:chOff x="5616000" y="359999"/>
              <a:chExt cx="1764000" cy="1440001"/>
            </a:xfrm>
          </p:grpSpPr>
          <p:sp>
            <p:nvSpPr>
              <p:cNvPr id="17" name="Rechteck 16"/>
              <p:cNvSpPr/>
              <p:nvPr/>
            </p:nvSpPr>
            <p:spPr bwMode="auto">
              <a:xfrm>
                <a:off x="5616000" y="359999"/>
                <a:ext cx="1764000" cy="1440000"/>
              </a:xfrm>
              <a:prstGeom prst="rect">
                <a:avLst/>
              </a:prstGeom>
              <a:solidFill>
                <a:srgbClr val="E3DFD7"/>
              </a:solidFill>
              <a:ln w="38100">
                <a:noFill/>
                <a:miter lim="800000"/>
                <a:headEnd/>
                <a:tailEnd/>
              </a:ln>
            </p:spPr>
            <p:txBody>
              <a:bodyPr wrap="square" lIns="90000" tIns="90000" rIns="0" bIns="0" rtlCol="0" anchor="t" anchorCtr="0">
                <a:prstTxWarp prst="textNoShape">
                  <a:avLst/>
                </a:prstTxWarp>
                <a:noAutofit/>
              </a:bodyPr>
              <a:lstStyle/>
              <a:p>
                <a:pPr indent="-226800" defTabSz="226800" eaLnBrk="0" fontAlgn="base" hangingPunct="0">
                  <a:spcBef>
                    <a:spcPct val="0"/>
                  </a:spcBef>
                </a:pPr>
                <a:r>
                  <a:rPr lang="de-CH" sz="1100" b="1" kern="0" dirty="0">
                    <a:solidFill>
                      <a:srgbClr val="000000"/>
                    </a:solidFill>
                    <a:latin typeface="Frutiger 45 Light" pitchFamily="34" charset="0"/>
                  </a:rPr>
                  <a:t>Technische Angaben</a:t>
                </a:r>
              </a:p>
              <a:p>
                <a:pPr indent="-226800" defTabSz="226800" eaLnBrk="0" fontAlgn="base" hangingPunct="0">
                  <a:spcBef>
                    <a:spcPct val="0"/>
                  </a:spcBef>
                </a:pPr>
                <a:endParaRPr lang="de-CH" sz="600" kern="0" dirty="0">
                  <a:solidFill>
                    <a:srgbClr val="000000"/>
                  </a:solidFill>
                  <a:latin typeface="Frutiger 45 Light" pitchFamily="34" charset="0"/>
                </a:endParaRPr>
              </a:p>
              <a:p>
                <a:pPr indent="-226800" defTabSz="226800" eaLnBrk="0" fontAlgn="base" hangingPunct="0">
                  <a:spcBef>
                    <a:spcPct val="0"/>
                  </a:spcBef>
                </a:pPr>
                <a:r>
                  <a:rPr lang="de-CH" sz="1100" b="1" kern="0" dirty="0">
                    <a:solidFill>
                      <a:srgbClr val="000000"/>
                    </a:solidFill>
                    <a:latin typeface="Frutiger 45 Light" pitchFamily="34" charset="0"/>
                  </a:rPr>
                  <a:t>Bildgrösse:</a:t>
                </a:r>
              </a:p>
              <a:p>
                <a:pPr indent="-226800" defTabSz="226800" eaLnBrk="0" fontAlgn="base" hangingPunct="0">
                  <a:spcBef>
                    <a:spcPct val="0"/>
                  </a:spcBef>
                </a:pPr>
                <a:r>
                  <a:rPr lang="de-CH" sz="1100" b="1" kern="0" dirty="0">
                    <a:solidFill>
                      <a:srgbClr val="000000"/>
                    </a:solidFill>
                    <a:latin typeface="Frutiger 45 Light" pitchFamily="34" charset="0"/>
                  </a:rPr>
                  <a:t>Vollflächig</a:t>
                </a:r>
              </a:p>
              <a:p>
                <a:pPr indent="-226800" defTabSz="226800" eaLnBrk="0" fontAlgn="base" hangingPunct="0">
                  <a:spcBef>
                    <a:spcPct val="0"/>
                  </a:spcBef>
                </a:pPr>
                <a:r>
                  <a:rPr lang="de-CH" sz="1100" kern="0" dirty="0">
                    <a:solidFill>
                      <a:srgbClr val="000000"/>
                    </a:solidFill>
                    <a:latin typeface="Frutiger 45 Light" pitchFamily="34" charset="0"/>
                  </a:rPr>
                  <a:t>B 33,87 cm x H 19,05 cm</a:t>
                </a:r>
              </a:p>
              <a:p>
                <a:pPr indent="-226800" defTabSz="226800" eaLnBrk="0" fontAlgn="base" hangingPunct="0">
                  <a:spcBef>
                    <a:spcPct val="0"/>
                  </a:spcBef>
                </a:pPr>
                <a:r>
                  <a:rPr lang="de-CH" sz="1100" kern="0" dirty="0">
                    <a:solidFill>
                      <a:srgbClr val="000000"/>
                    </a:solidFill>
                    <a:latin typeface="Frutiger 45 Light" pitchFamily="34" charset="0"/>
                  </a:rPr>
                  <a:t>entsprechen</a:t>
                </a:r>
              </a:p>
              <a:p>
                <a:pPr indent="-226800" defTabSz="226800" eaLnBrk="0" fontAlgn="base" hangingPunct="0">
                  <a:spcBef>
                    <a:spcPct val="0"/>
                  </a:spcBef>
                </a:pPr>
                <a:r>
                  <a:rPr lang="de-CH" sz="1100" kern="0" dirty="0">
                    <a:solidFill>
                      <a:srgbClr val="000000"/>
                    </a:solidFill>
                    <a:latin typeface="Frutiger 45 Light" pitchFamily="34" charset="0"/>
                  </a:rPr>
                  <a:t>B 2000 Pixel x H 1125 Pixel</a:t>
                </a:r>
              </a:p>
              <a:p>
                <a:pPr indent="-226800" defTabSz="226800" eaLnBrk="0" fontAlgn="base" hangingPunct="0">
                  <a:spcBef>
                    <a:spcPct val="0"/>
                  </a:spcBef>
                </a:pPr>
                <a:r>
                  <a:rPr lang="de-CH" sz="1100" b="1" kern="0" dirty="0">
                    <a:solidFill>
                      <a:srgbClr val="000000"/>
                    </a:solidFill>
                    <a:latin typeface="Frutiger 45 Light" pitchFamily="34" charset="0"/>
                  </a:rPr>
                  <a:t>Auflösung</a:t>
                </a:r>
                <a:r>
                  <a:rPr lang="de-CH" sz="1100" kern="0" dirty="0">
                    <a:solidFill>
                      <a:srgbClr val="000000"/>
                    </a:solidFill>
                    <a:latin typeface="Frutiger 45 Light" pitchFamily="34" charset="0"/>
                  </a:rPr>
                  <a:t> 150 dpi</a:t>
                </a:r>
              </a:p>
            </p:txBody>
          </p:sp>
          <p:sp>
            <p:nvSpPr>
              <p:cNvPr id="19" name="Rechteck 18"/>
              <p:cNvSpPr/>
              <p:nvPr/>
            </p:nvSpPr>
            <p:spPr bwMode="auto">
              <a:xfrm>
                <a:off x="5616000" y="360000"/>
                <a:ext cx="1764000" cy="1440000"/>
              </a:xfrm>
              <a:prstGeom prst="rect">
                <a:avLst/>
              </a:prstGeom>
              <a:solidFill>
                <a:srgbClr val="99B6C8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spcFirstLastPara="0" vertOverflow="overflow" horzOverflow="overflow" vert="horz" wrap="square" lIns="91440" tIns="90000" rIns="91440" bIns="9000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endParaRPr lang="de-CH" b="0" dirty="0"/>
              </a:p>
            </p:txBody>
          </p:sp>
        </p:grpSp>
      </p:grpSp>
      <p:sp>
        <p:nvSpPr>
          <p:cNvPr id="22" name="Titel 2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0" y="1440000"/>
            <a:ext cx="6238800" cy="4201150"/>
          </a:xfrm>
        </p:spPr>
        <p:txBody>
          <a:bodyPr lIns="406800">
            <a:spAutoFit/>
          </a:bodyPr>
          <a:lstStyle>
            <a:lvl1pPr>
              <a:lnSpc>
                <a:spcPct val="91000"/>
              </a:lnSpc>
              <a:defRPr sz="6000" cap="none">
                <a:solidFill>
                  <a:srgbClr val="000000"/>
                </a:solidFill>
              </a:defRPr>
            </a:lvl1pPr>
          </a:lstStyle>
          <a:p>
            <a:r>
              <a:rPr lang="de-CH" dirty="0"/>
              <a:t>Titelfolie Mit Bild (Logo ändern im Reiter «Post-Menü»)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white">
          <a:xfrm>
            <a:off x="0" y="0"/>
            <a:ext cx="12189600" cy="6858000"/>
          </a:xfrm>
          <a:prstGeom prst="rect">
            <a:avLst/>
          </a:prstGeom>
          <a:solidFill>
            <a:srgbClr val="00968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t" anchorCtr="0">
            <a:prstTxWarp prst="textNoShape">
              <a:avLst/>
            </a:prstTxWarp>
          </a:bodyPr>
          <a:lstStyle/>
          <a:p>
            <a:pPr algn="r" eaLnBrk="0" hangingPunct="0"/>
            <a:endParaRPr lang="de-CH" sz="1800" b="0" dirty="0">
              <a:latin typeface="+mj-lt"/>
            </a:endParaRPr>
          </a:p>
        </p:txBody>
      </p:sp>
      <p:sp>
        <p:nvSpPr>
          <p:cNvPr id="7" name="Akzent"/>
          <p:cNvSpPr/>
          <p:nvPr userDrawn="1">
            <p:custDataLst>
              <p:tags r:id="rId2"/>
            </p:custDataLst>
          </p:nvPr>
        </p:nvSpPr>
        <p:spPr bwMode="auto">
          <a:xfrm>
            <a:off x="0" y="194400"/>
            <a:ext cx="1900800" cy="972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square" rtlCol="0" anchor="t" anchorCtr="0">
            <a:prstTxWarp prst="textNoShape">
              <a:avLst/>
            </a:prstTxWarp>
            <a:noAutofit/>
          </a:bodyPr>
          <a:lstStyle/>
          <a:p>
            <a:pPr algn="ctr"/>
            <a:endParaRPr lang="de-CH" sz="1800" b="0" dirty="0"/>
          </a:p>
        </p:txBody>
      </p:sp>
      <p:sp>
        <p:nvSpPr>
          <p:cNvPr id="6" name="Titel 2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0" y="648000"/>
            <a:ext cx="12189600" cy="2520690"/>
          </a:xfrm>
        </p:spPr>
        <p:txBody>
          <a:bodyPr lIns="406800" rIns="0">
            <a:spAutoFit/>
          </a:bodyPr>
          <a:lstStyle>
            <a:lvl1pPr>
              <a:lnSpc>
                <a:spcPct val="91000"/>
              </a:lnSpc>
              <a:defRPr sz="6000" cap="none">
                <a:solidFill>
                  <a:srgbClr val="FFFFFF"/>
                </a:solidFill>
              </a:defRPr>
            </a:lvl1pPr>
          </a:lstStyle>
          <a:p>
            <a:r>
              <a:rPr lang="de-CH" dirty="0"/>
              <a:t>Kapiteltrenner mit Farbfläche (weitere Vorlagen im Reiter «Post-Menü»)</a:t>
            </a:r>
          </a:p>
        </p:txBody>
      </p:sp>
      <p:sp>
        <p:nvSpPr>
          <p:cNvPr id="9" name="Textfeld 8"/>
          <p:cNvSpPr txBox="1"/>
          <p:nvPr userDrawn="1"/>
        </p:nvSpPr>
        <p:spPr bwMode="auto">
          <a:xfrm>
            <a:off x="407987" y="5184000"/>
            <a:ext cx="7488237" cy="35086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Frutiger 45 Light" charset="0"/>
              <a:buNone/>
              <a:tabLst/>
            </a:pPr>
            <a:r>
              <a:rPr lang="de-CH" sz="1200" b="1" kern="0" dirty="0">
                <a:solidFill>
                  <a:srgbClr val="FF0000"/>
                </a:solidFill>
                <a:latin typeface="Frutiger 45 Light" pitchFamily="34" charset="0"/>
                <a:ea typeface="+mn-ea"/>
                <a:cs typeface="+mn-cs"/>
              </a:rPr>
              <a:t>Wenn Sie diesen Text lesen können, müssen Sie die Folie im Post-Menü mit der Funktion «Folie einfügen» erneut einfügen. Sonst kann die Fläche nicht eingefärbt werden!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mit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Bild1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705" y="1522"/>
            <a:ext cx="12186588" cy="6856478"/>
          </a:xfrm>
          <a:prstGeom prst="rect">
            <a:avLst/>
          </a:prstGeom>
        </p:spPr>
      </p:pic>
      <p:sp>
        <p:nvSpPr>
          <p:cNvPr id="13" name="Akzent"/>
          <p:cNvSpPr/>
          <p:nvPr userDrawn="1">
            <p:custDataLst>
              <p:tags r:id="rId1"/>
            </p:custDataLst>
          </p:nvPr>
        </p:nvSpPr>
        <p:spPr bwMode="auto">
          <a:xfrm>
            <a:off x="0" y="194400"/>
            <a:ext cx="1900800" cy="972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square" rtlCol="0" anchor="t" anchorCtr="0">
            <a:prstTxWarp prst="textNoShape">
              <a:avLst/>
            </a:prstTxWarp>
            <a:noAutofit/>
          </a:bodyPr>
          <a:lstStyle/>
          <a:p>
            <a:pPr algn="ctr"/>
            <a:endParaRPr lang="de-CH" sz="1800" b="0" dirty="0"/>
          </a:p>
        </p:txBody>
      </p:sp>
      <p:grpSp>
        <p:nvGrpSpPr>
          <p:cNvPr id="20" name="Gruppieren 19"/>
          <p:cNvGrpSpPr/>
          <p:nvPr userDrawn="1"/>
        </p:nvGrpSpPr>
        <p:grpSpPr>
          <a:xfrm>
            <a:off x="406800" y="5112000"/>
            <a:ext cx="3780784" cy="1449348"/>
            <a:chOff x="3600000" y="359999"/>
            <a:chExt cx="3780784" cy="1449348"/>
          </a:xfrm>
        </p:grpSpPr>
        <p:grpSp>
          <p:nvGrpSpPr>
            <p:cNvPr id="21" name="Gruppieren 20"/>
            <p:cNvGrpSpPr/>
            <p:nvPr/>
          </p:nvGrpSpPr>
          <p:grpSpPr>
            <a:xfrm>
              <a:off x="5544000" y="863999"/>
              <a:ext cx="1836784" cy="945348"/>
              <a:chOff x="3600000" y="360000"/>
              <a:chExt cx="1836784" cy="945348"/>
            </a:xfrm>
          </p:grpSpPr>
          <p:sp>
            <p:nvSpPr>
              <p:cNvPr id="25" name="Rechteck 24"/>
              <p:cNvSpPr/>
              <p:nvPr userDrawn="1"/>
            </p:nvSpPr>
            <p:spPr bwMode="auto">
              <a:xfrm>
                <a:off x="3600000" y="360000"/>
                <a:ext cx="1836000" cy="936000"/>
              </a:xfrm>
              <a:prstGeom prst="rect">
                <a:avLst/>
              </a:prstGeom>
              <a:solidFill>
                <a:srgbClr val="E3DFD7"/>
              </a:solidFill>
              <a:ln w="38100">
                <a:noFill/>
                <a:miter lim="800000"/>
                <a:headEnd/>
                <a:tailEnd/>
              </a:ln>
            </p:spPr>
            <p:txBody>
              <a:bodyPr wrap="square" lIns="90000" tIns="90000" rIns="0" bIns="0" rtlCol="0" anchor="t" anchorCtr="0">
                <a:prstTxWarp prst="textNoShape">
                  <a:avLst/>
                </a:prstTxWarp>
                <a:noAutofit/>
              </a:bodyPr>
              <a:lstStyle/>
              <a:p>
                <a:pPr indent="-226800" defTabSz="226800" eaLnBrk="0" fontAlgn="base" hangingPunct="0">
                  <a:spcBef>
                    <a:spcPct val="0"/>
                  </a:spcBef>
                </a:pPr>
                <a:r>
                  <a:rPr lang="de-CH" sz="1100" b="1" kern="0" dirty="0">
                    <a:solidFill>
                      <a:srgbClr val="000000"/>
                    </a:solidFill>
                    <a:latin typeface="Frutiger 45 Light" pitchFamily="34" charset="0"/>
                  </a:rPr>
                  <a:t>Bilder einfügen:</a:t>
                </a:r>
              </a:p>
              <a:p>
                <a:pPr lvl="0" indent="-226800" defTabSz="226800" eaLnBrk="0" fontAlgn="base" hangingPunct="0">
                  <a:spcBef>
                    <a:spcPct val="0"/>
                  </a:spcBef>
                </a:pPr>
                <a:endParaRPr lang="de-CH" sz="600" kern="0" dirty="0">
                  <a:solidFill>
                    <a:srgbClr val="000000"/>
                  </a:solidFill>
                  <a:latin typeface="Frutiger 45 Light" pitchFamily="34" charset="0"/>
                </a:endParaRPr>
              </a:p>
              <a:p>
                <a:pPr lvl="0" indent="-226800" defTabSz="226800" eaLnBrk="0" fontAlgn="base" hangingPunct="0">
                  <a:spcBef>
                    <a:spcPct val="0"/>
                  </a:spcBef>
                </a:pPr>
                <a:r>
                  <a:rPr lang="it-IT" sz="1100" b="1" kern="0" dirty="0">
                    <a:solidFill>
                      <a:srgbClr val="000000"/>
                    </a:solidFill>
                    <a:latin typeface="Frutiger 45 Light" pitchFamily="34" charset="0"/>
                  </a:rPr>
                  <a:t>«Post-</a:t>
                </a:r>
                <a:r>
                  <a:rPr lang="it-IT" sz="1100" b="1" kern="0" dirty="0" err="1">
                    <a:solidFill>
                      <a:srgbClr val="000000"/>
                    </a:solidFill>
                    <a:latin typeface="Frutiger 45 Light" pitchFamily="34" charset="0"/>
                  </a:rPr>
                  <a:t>Menü</a:t>
                </a:r>
                <a:r>
                  <a:rPr lang="it-IT" sz="1100" b="1" kern="0" dirty="0">
                    <a:solidFill>
                      <a:srgbClr val="000000"/>
                    </a:solidFill>
                    <a:latin typeface="Frutiger 45 Light" pitchFamily="34" charset="0"/>
                  </a:rPr>
                  <a:t> &gt; </a:t>
                </a:r>
                <a:r>
                  <a:rPr lang="it-IT" sz="1100" b="1" kern="0" dirty="0" err="1">
                    <a:solidFill>
                      <a:srgbClr val="000000"/>
                    </a:solidFill>
                    <a:latin typeface="Frutiger 45 Light" pitchFamily="34" charset="0"/>
                  </a:rPr>
                  <a:t>Bild</a:t>
                </a:r>
                <a:r>
                  <a:rPr lang="it-IT" sz="1100" b="1" kern="0" dirty="0">
                    <a:solidFill>
                      <a:srgbClr val="000000"/>
                    </a:solidFill>
                    <a:latin typeface="Frutiger 45 Light" pitchFamily="34" charset="0"/>
                  </a:rPr>
                  <a:t>»</a:t>
                </a:r>
                <a:endParaRPr lang="de-CH" sz="1100" b="1" kern="0" dirty="0">
                  <a:solidFill>
                    <a:srgbClr val="000000"/>
                  </a:solidFill>
                  <a:latin typeface="Frutiger 45 Light" pitchFamily="34" charset="0"/>
                </a:endParaRPr>
              </a:p>
              <a:p>
                <a:pPr indent="-226800" defTabSz="226800" eaLnBrk="0" fontAlgn="base" hangingPunct="0">
                  <a:spcBef>
                    <a:spcPct val="0"/>
                  </a:spcBef>
                </a:pPr>
                <a:r>
                  <a:rPr lang="de-CH" sz="1100" kern="0" dirty="0">
                    <a:solidFill>
                      <a:srgbClr val="000000"/>
                    </a:solidFill>
                    <a:latin typeface="Frutiger 45 Light" pitchFamily="34" charset="0"/>
                  </a:rPr>
                  <a:t>Weitere Bilder unter www.brandingnet.ch</a:t>
                </a:r>
              </a:p>
            </p:txBody>
          </p:sp>
          <p:sp>
            <p:nvSpPr>
              <p:cNvPr id="26" name="Rechteck 25"/>
              <p:cNvSpPr/>
              <p:nvPr/>
            </p:nvSpPr>
            <p:spPr bwMode="auto">
              <a:xfrm>
                <a:off x="3600784" y="369348"/>
                <a:ext cx="1836000" cy="936000"/>
              </a:xfrm>
              <a:prstGeom prst="rect">
                <a:avLst/>
              </a:prstGeom>
              <a:solidFill>
                <a:srgbClr val="99B6C8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spcFirstLastPara="0" vertOverflow="overflow" horzOverflow="overflow" vert="horz" wrap="square" lIns="91440" tIns="90000" rIns="91440" bIns="9000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endParaRPr lang="de-CH" b="0" dirty="0"/>
              </a:p>
            </p:txBody>
          </p:sp>
        </p:grpSp>
        <p:grpSp>
          <p:nvGrpSpPr>
            <p:cNvPr id="22" name="Gruppieren 21"/>
            <p:cNvGrpSpPr/>
            <p:nvPr/>
          </p:nvGrpSpPr>
          <p:grpSpPr>
            <a:xfrm>
              <a:off x="3600000" y="359999"/>
              <a:ext cx="1764000" cy="1440001"/>
              <a:chOff x="5616000" y="359999"/>
              <a:chExt cx="1764000" cy="1440001"/>
            </a:xfrm>
          </p:grpSpPr>
          <p:sp>
            <p:nvSpPr>
              <p:cNvPr id="23" name="Rechteck 22"/>
              <p:cNvSpPr/>
              <p:nvPr/>
            </p:nvSpPr>
            <p:spPr bwMode="auto">
              <a:xfrm>
                <a:off x="5616000" y="359999"/>
                <a:ext cx="1764000" cy="1440000"/>
              </a:xfrm>
              <a:prstGeom prst="rect">
                <a:avLst/>
              </a:prstGeom>
              <a:solidFill>
                <a:srgbClr val="E3DFD7"/>
              </a:solidFill>
              <a:ln w="38100">
                <a:noFill/>
                <a:miter lim="800000"/>
                <a:headEnd/>
                <a:tailEnd/>
              </a:ln>
            </p:spPr>
            <p:txBody>
              <a:bodyPr wrap="square" lIns="90000" tIns="90000" rIns="0" bIns="0" rtlCol="0" anchor="t" anchorCtr="0">
                <a:prstTxWarp prst="textNoShape">
                  <a:avLst/>
                </a:prstTxWarp>
                <a:noAutofit/>
              </a:bodyPr>
              <a:lstStyle/>
              <a:p>
                <a:pPr indent="-226800" defTabSz="226800" eaLnBrk="0" fontAlgn="base" hangingPunct="0">
                  <a:spcBef>
                    <a:spcPct val="0"/>
                  </a:spcBef>
                </a:pPr>
                <a:r>
                  <a:rPr lang="de-CH" sz="1100" b="1" kern="0" dirty="0">
                    <a:solidFill>
                      <a:srgbClr val="000000"/>
                    </a:solidFill>
                    <a:latin typeface="Frutiger 45 Light" pitchFamily="34" charset="0"/>
                  </a:rPr>
                  <a:t>Technische Angaben</a:t>
                </a:r>
              </a:p>
              <a:p>
                <a:pPr indent="-226800" defTabSz="226800" eaLnBrk="0" fontAlgn="base" hangingPunct="0">
                  <a:spcBef>
                    <a:spcPct val="0"/>
                  </a:spcBef>
                </a:pPr>
                <a:endParaRPr lang="de-CH" sz="600" kern="0" dirty="0">
                  <a:solidFill>
                    <a:srgbClr val="000000"/>
                  </a:solidFill>
                  <a:latin typeface="Frutiger 45 Light" pitchFamily="34" charset="0"/>
                </a:endParaRPr>
              </a:p>
              <a:p>
                <a:pPr indent="-226800" defTabSz="226800" eaLnBrk="0" fontAlgn="base" hangingPunct="0">
                  <a:spcBef>
                    <a:spcPct val="0"/>
                  </a:spcBef>
                </a:pPr>
                <a:r>
                  <a:rPr lang="de-CH" sz="1100" b="1" kern="0" dirty="0">
                    <a:solidFill>
                      <a:srgbClr val="000000"/>
                    </a:solidFill>
                    <a:latin typeface="Frutiger 45 Light" pitchFamily="34" charset="0"/>
                  </a:rPr>
                  <a:t>Bildgrösse:</a:t>
                </a:r>
              </a:p>
              <a:p>
                <a:pPr indent="-226800" defTabSz="226800" eaLnBrk="0" fontAlgn="base" hangingPunct="0">
                  <a:spcBef>
                    <a:spcPct val="0"/>
                  </a:spcBef>
                </a:pPr>
                <a:r>
                  <a:rPr lang="de-CH" sz="1100" b="1" kern="0" dirty="0">
                    <a:solidFill>
                      <a:srgbClr val="000000"/>
                    </a:solidFill>
                    <a:latin typeface="Frutiger 45 Light" pitchFamily="34" charset="0"/>
                  </a:rPr>
                  <a:t>Vollflächig</a:t>
                </a:r>
              </a:p>
              <a:p>
                <a:pPr indent="-226800" defTabSz="226800" eaLnBrk="0" fontAlgn="base" hangingPunct="0">
                  <a:spcBef>
                    <a:spcPct val="0"/>
                  </a:spcBef>
                </a:pPr>
                <a:r>
                  <a:rPr lang="de-CH" sz="1100" kern="0" dirty="0">
                    <a:solidFill>
                      <a:srgbClr val="000000"/>
                    </a:solidFill>
                    <a:latin typeface="Frutiger 45 Light" pitchFamily="34" charset="0"/>
                  </a:rPr>
                  <a:t>B 33,87 cm x H 19,05 cm</a:t>
                </a:r>
              </a:p>
              <a:p>
                <a:pPr indent="-226800" defTabSz="226800" eaLnBrk="0" fontAlgn="base" hangingPunct="0">
                  <a:spcBef>
                    <a:spcPct val="0"/>
                  </a:spcBef>
                </a:pPr>
                <a:r>
                  <a:rPr lang="de-CH" sz="1100" kern="0" dirty="0">
                    <a:solidFill>
                      <a:srgbClr val="000000"/>
                    </a:solidFill>
                    <a:latin typeface="Frutiger 45 Light" pitchFamily="34" charset="0"/>
                  </a:rPr>
                  <a:t>entsprechen</a:t>
                </a:r>
              </a:p>
              <a:p>
                <a:pPr indent="-226800" defTabSz="226800" eaLnBrk="0" fontAlgn="base" hangingPunct="0">
                  <a:spcBef>
                    <a:spcPct val="0"/>
                  </a:spcBef>
                </a:pPr>
                <a:r>
                  <a:rPr lang="de-CH" sz="1100" kern="0" dirty="0">
                    <a:solidFill>
                      <a:srgbClr val="000000"/>
                    </a:solidFill>
                    <a:latin typeface="Frutiger 45 Light" pitchFamily="34" charset="0"/>
                  </a:rPr>
                  <a:t>B 2000 Pixel x H 1125 Pixel</a:t>
                </a:r>
              </a:p>
              <a:p>
                <a:pPr indent="-226800" defTabSz="226800" eaLnBrk="0" fontAlgn="base" hangingPunct="0">
                  <a:spcBef>
                    <a:spcPct val="0"/>
                  </a:spcBef>
                </a:pPr>
                <a:r>
                  <a:rPr lang="de-CH" sz="1100" b="1" kern="0" dirty="0">
                    <a:solidFill>
                      <a:srgbClr val="000000"/>
                    </a:solidFill>
                    <a:latin typeface="Frutiger 45 Light" pitchFamily="34" charset="0"/>
                  </a:rPr>
                  <a:t>Auflösung</a:t>
                </a:r>
                <a:r>
                  <a:rPr lang="de-CH" sz="1100" kern="0" dirty="0">
                    <a:solidFill>
                      <a:srgbClr val="000000"/>
                    </a:solidFill>
                    <a:latin typeface="Frutiger 45 Light" pitchFamily="34" charset="0"/>
                  </a:rPr>
                  <a:t> 150 dpi</a:t>
                </a:r>
              </a:p>
            </p:txBody>
          </p:sp>
          <p:sp>
            <p:nvSpPr>
              <p:cNvPr id="24" name="Rechteck 23"/>
              <p:cNvSpPr/>
              <p:nvPr/>
            </p:nvSpPr>
            <p:spPr bwMode="auto">
              <a:xfrm>
                <a:off x="5616000" y="360000"/>
                <a:ext cx="1764000" cy="1440000"/>
              </a:xfrm>
              <a:prstGeom prst="rect">
                <a:avLst/>
              </a:prstGeom>
              <a:solidFill>
                <a:srgbClr val="99B6C8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spcFirstLastPara="0" vertOverflow="overflow" horzOverflow="overflow" vert="horz" wrap="square" lIns="91440" tIns="90000" rIns="91440" bIns="9000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endParaRPr lang="de-CH" b="0" dirty="0"/>
              </a:p>
            </p:txBody>
          </p:sp>
        </p:grpSp>
      </p:grpSp>
      <p:sp>
        <p:nvSpPr>
          <p:cNvPr id="12" name="Titel 2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0" y="648000"/>
            <a:ext cx="7138800" cy="3360920"/>
          </a:xfrm>
        </p:spPr>
        <p:txBody>
          <a:bodyPr lIns="406800">
            <a:spAutoFit/>
          </a:bodyPr>
          <a:lstStyle>
            <a:lvl1pPr>
              <a:lnSpc>
                <a:spcPct val="91000"/>
              </a:lnSpc>
              <a:defRPr sz="6000" cap="none">
                <a:solidFill>
                  <a:srgbClr val="000000"/>
                </a:solidFill>
              </a:defRPr>
            </a:lvl1pPr>
          </a:lstStyle>
          <a:p>
            <a:r>
              <a:rPr lang="de-CH" dirty="0"/>
              <a:t>Kapiteltrenner mit Bild (weitere Vorlagen im Reiter «Post-Menü»)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folie mit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Bild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705" y="1522"/>
            <a:ext cx="12186588" cy="6856478"/>
          </a:xfrm>
          <a:prstGeom prst="rect">
            <a:avLst/>
          </a:prstGeom>
        </p:spPr>
      </p:pic>
      <p:sp>
        <p:nvSpPr>
          <p:cNvPr id="2" name="Text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54800" y="432000"/>
            <a:ext cx="5796000" cy="3206208"/>
          </a:xfrm>
        </p:spPr>
        <p:txBody>
          <a:bodyPr lIns="252000" tIns="216000" rIns="216000" bIns="216000">
            <a:spAutoFit/>
          </a:bodyPr>
          <a:lstStyle>
            <a:lvl1pPr>
              <a:defRPr lang="de-CH" sz="3600" b="1" cap="none">
                <a:ea typeface="+mn-ea"/>
                <a:cs typeface="+mn-cs"/>
              </a:defRPr>
            </a:lvl1pPr>
          </a:lstStyle>
          <a:p>
            <a:pPr marL="0" lvl="0" indent="0">
              <a:spcAft>
                <a:spcPts val="0"/>
              </a:spcAft>
              <a:buFont typeface="Frutiger 45 Light" charset="0"/>
            </a:pPr>
            <a:r>
              <a:rPr lang="de-CH" dirty="0"/>
              <a:t>Mood-Folie mit Bild, Text in Frutiger Bold oder Light (weitere Vorlagen im Reiter «Post-Menü»)</a:t>
            </a:r>
          </a:p>
        </p:txBody>
      </p:sp>
      <p:grpSp>
        <p:nvGrpSpPr>
          <p:cNvPr id="18" name="Gruppieren 17"/>
          <p:cNvGrpSpPr/>
          <p:nvPr userDrawn="1"/>
        </p:nvGrpSpPr>
        <p:grpSpPr>
          <a:xfrm>
            <a:off x="406800" y="5112000"/>
            <a:ext cx="3780784" cy="1449348"/>
            <a:chOff x="3600000" y="359999"/>
            <a:chExt cx="3780784" cy="1449348"/>
          </a:xfrm>
        </p:grpSpPr>
        <p:grpSp>
          <p:nvGrpSpPr>
            <p:cNvPr id="19" name="Gruppieren 18"/>
            <p:cNvGrpSpPr/>
            <p:nvPr/>
          </p:nvGrpSpPr>
          <p:grpSpPr>
            <a:xfrm>
              <a:off x="5544000" y="863999"/>
              <a:ext cx="1836784" cy="945348"/>
              <a:chOff x="3600000" y="360000"/>
              <a:chExt cx="1836784" cy="945348"/>
            </a:xfrm>
          </p:grpSpPr>
          <p:sp>
            <p:nvSpPr>
              <p:cNvPr id="23" name="Rechteck 22"/>
              <p:cNvSpPr/>
              <p:nvPr userDrawn="1"/>
            </p:nvSpPr>
            <p:spPr bwMode="auto">
              <a:xfrm>
                <a:off x="3600000" y="360000"/>
                <a:ext cx="1836000" cy="936000"/>
              </a:xfrm>
              <a:prstGeom prst="rect">
                <a:avLst/>
              </a:prstGeom>
              <a:solidFill>
                <a:srgbClr val="E3DFD7"/>
              </a:solidFill>
              <a:ln w="38100">
                <a:noFill/>
                <a:miter lim="800000"/>
                <a:headEnd/>
                <a:tailEnd/>
              </a:ln>
            </p:spPr>
            <p:txBody>
              <a:bodyPr wrap="square" lIns="90000" tIns="90000" rIns="0" bIns="0" rtlCol="0" anchor="t" anchorCtr="0">
                <a:prstTxWarp prst="textNoShape">
                  <a:avLst/>
                </a:prstTxWarp>
                <a:noAutofit/>
              </a:bodyPr>
              <a:lstStyle/>
              <a:p>
                <a:pPr indent="-226800" defTabSz="226800" eaLnBrk="0" fontAlgn="base" hangingPunct="0">
                  <a:spcBef>
                    <a:spcPct val="0"/>
                  </a:spcBef>
                </a:pPr>
                <a:r>
                  <a:rPr lang="de-CH" sz="1100" b="1" kern="0" dirty="0">
                    <a:solidFill>
                      <a:srgbClr val="000000"/>
                    </a:solidFill>
                    <a:latin typeface="Frutiger 45 Light" pitchFamily="34" charset="0"/>
                  </a:rPr>
                  <a:t>Bilder einfügen:</a:t>
                </a:r>
              </a:p>
              <a:p>
                <a:pPr lvl="0" indent="-226800" defTabSz="226800" eaLnBrk="0" fontAlgn="base" hangingPunct="0">
                  <a:spcBef>
                    <a:spcPct val="0"/>
                  </a:spcBef>
                </a:pPr>
                <a:endParaRPr lang="de-CH" sz="600" kern="0" dirty="0">
                  <a:solidFill>
                    <a:srgbClr val="000000"/>
                  </a:solidFill>
                  <a:latin typeface="Frutiger 45 Light" pitchFamily="34" charset="0"/>
                </a:endParaRPr>
              </a:p>
              <a:p>
                <a:pPr lvl="0" indent="-226800" defTabSz="226800" eaLnBrk="0" fontAlgn="base" hangingPunct="0">
                  <a:spcBef>
                    <a:spcPct val="0"/>
                  </a:spcBef>
                </a:pPr>
                <a:r>
                  <a:rPr lang="it-IT" sz="1100" b="1" kern="0" dirty="0">
                    <a:solidFill>
                      <a:srgbClr val="000000"/>
                    </a:solidFill>
                    <a:latin typeface="Frutiger 45 Light" pitchFamily="34" charset="0"/>
                  </a:rPr>
                  <a:t>«Post-</a:t>
                </a:r>
                <a:r>
                  <a:rPr lang="it-IT" sz="1100" b="1" kern="0" dirty="0" err="1">
                    <a:solidFill>
                      <a:srgbClr val="000000"/>
                    </a:solidFill>
                    <a:latin typeface="Frutiger 45 Light" pitchFamily="34" charset="0"/>
                  </a:rPr>
                  <a:t>Menü</a:t>
                </a:r>
                <a:r>
                  <a:rPr lang="it-IT" sz="1100" b="1" kern="0" dirty="0">
                    <a:solidFill>
                      <a:srgbClr val="000000"/>
                    </a:solidFill>
                    <a:latin typeface="Frutiger 45 Light" pitchFamily="34" charset="0"/>
                  </a:rPr>
                  <a:t> &gt; </a:t>
                </a:r>
                <a:r>
                  <a:rPr lang="it-IT" sz="1100" b="1" kern="0" dirty="0" err="1">
                    <a:solidFill>
                      <a:srgbClr val="000000"/>
                    </a:solidFill>
                    <a:latin typeface="Frutiger 45 Light" pitchFamily="34" charset="0"/>
                  </a:rPr>
                  <a:t>Bild</a:t>
                </a:r>
                <a:r>
                  <a:rPr lang="it-IT" sz="1100" b="1" kern="0" dirty="0">
                    <a:solidFill>
                      <a:srgbClr val="000000"/>
                    </a:solidFill>
                    <a:latin typeface="Frutiger 45 Light" pitchFamily="34" charset="0"/>
                  </a:rPr>
                  <a:t>»</a:t>
                </a:r>
                <a:endParaRPr lang="de-CH" sz="1100" b="1" kern="0" dirty="0">
                  <a:solidFill>
                    <a:srgbClr val="000000"/>
                  </a:solidFill>
                  <a:latin typeface="Frutiger 45 Light" pitchFamily="34" charset="0"/>
                </a:endParaRPr>
              </a:p>
              <a:p>
                <a:pPr indent="-226800" defTabSz="226800" eaLnBrk="0" fontAlgn="base" hangingPunct="0">
                  <a:spcBef>
                    <a:spcPct val="0"/>
                  </a:spcBef>
                </a:pPr>
                <a:r>
                  <a:rPr lang="de-CH" sz="1100" kern="0" dirty="0">
                    <a:solidFill>
                      <a:srgbClr val="000000"/>
                    </a:solidFill>
                    <a:latin typeface="Frutiger 45 Light" pitchFamily="34" charset="0"/>
                  </a:rPr>
                  <a:t>Weitere Bilder unter www.brandingnet.ch</a:t>
                </a:r>
              </a:p>
            </p:txBody>
          </p:sp>
          <p:sp>
            <p:nvSpPr>
              <p:cNvPr id="24" name="Rechteck 23"/>
              <p:cNvSpPr/>
              <p:nvPr/>
            </p:nvSpPr>
            <p:spPr bwMode="auto">
              <a:xfrm>
                <a:off x="3600784" y="369348"/>
                <a:ext cx="1836000" cy="936000"/>
              </a:xfrm>
              <a:prstGeom prst="rect">
                <a:avLst/>
              </a:prstGeom>
              <a:solidFill>
                <a:srgbClr val="99B6C8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spcFirstLastPara="0" vertOverflow="overflow" horzOverflow="overflow" vert="horz" wrap="square" lIns="91440" tIns="90000" rIns="91440" bIns="9000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endParaRPr lang="de-CH" b="0" dirty="0"/>
              </a:p>
            </p:txBody>
          </p:sp>
        </p:grpSp>
        <p:grpSp>
          <p:nvGrpSpPr>
            <p:cNvPr id="20" name="Gruppieren 19"/>
            <p:cNvGrpSpPr/>
            <p:nvPr/>
          </p:nvGrpSpPr>
          <p:grpSpPr>
            <a:xfrm>
              <a:off x="3600000" y="359999"/>
              <a:ext cx="1764000" cy="1440001"/>
              <a:chOff x="5616000" y="359999"/>
              <a:chExt cx="1764000" cy="1440001"/>
            </a:xfrm>
          </p:grpSpPr>
          <p:sp>
            <p:nvSpPr>
              <p:cNvPr id="21" name="Rechteck 20"/>
              <p:cNvSpPr/>
              <p:nvPr/>
            </p:nvSpPr>
            <p:spPr bwMode="auto">
              <a:xfrm>
                <a:off x="5616000" y="359999"/>
                <a:ext cx="1764000" cy="1440000"/>
              </a:xfrm>
              <a:prstGeom prst="rect">
                <a:avLst/>
              </a:prstGeom>
              <a:solidFill>
                <a:srgbClr val="E3DFD7"/>
              </a:solidFill>
              <a:ln w="38100">
                <a:noFill/>
                <a:miter lim="800000"/>
                <a:headEnd/>
                <a:tailEnd/>
              </a:ln>
            </p:spPr>
            <p:txBody>
              <a:bodyPr wrap="square" lIns="90000" tIns="90000" rIns="0" bIns="0" rtlCol="0" anchor="t" anchorCtr="0">
                <a:prstTxWarp prst="textNoShape">
                  <a:avLst/>
                </a:prstTxWarp>
                <a:noAutofit/>
              </a:bodyPr>
              <a:lstStyle/>
              <a:p>
                <a:pPr indent="-226800" defTabSz="226800" eaLnBrk="0" fontAlgn="base" hangingPunct="0">
                  <a:spcBef>
                    <a:spcPct val="0"/>
                  </a:spcBef>
                </a:pPr>
                <a:r>
                  <a:rPr lang="de-CH" sz="1100" b="1" kern="0" dirty="0">
                    <a:solidFill>
                      <a:srgbClr val="000000"/>
                    </a:solidFill>
                    <a:latin typeface="Frutiger 45 Light" pitchFamily="34" charset="0"/>
                  </a:rPr>
                  <a:t>Technische Angaben</a:t>
                </a:r>
              </a:p>
              <a:p>
                <a:pPr indent="-226800" defTabSz="226800" eaLnBrk="0" fontAlgn="base" hangingPunct="0">
                  <a:spcBef>
                    <a:spcPct val="0"/>
                  </a:spcBef>
                </a:pPr>
                <a:endParaRPr lang="de-CH" sz="600" kern="0" dirty="0">
                  <a:solidFill>
                    <a:srgbClr val="000000"/>
                  </a:solidFill>
                  <a:latin typeface="Frutiger 45 Light" pitchFamily="34" charset="0"/>
                </a:endParaRPr>
              </a:p>
              <a:p>
                <a:pPr indent="-226800" defTabSz="226800" eaLnBrk="0" fontAlgn="base" hangingPunct="0">
                  <a:spcBef>
                    <a:spcPct val="0"/>
                  </a:spcBef>
                </a:pPr>
                <a:r>
                  <a:rPr lang="de-CH" sz="1100" b="1" kern="0" dirty="0">
                    <a:solidFill>
                      <a:srgbClr val="000000"/>
                    </a:solidFill>
                    <a:latin typeface="Frutiger 45 Light" pitchFamily="34" charset="0"/>
                  </a:rPr>
                  <a:t>Bildgrösse:</a:t>
                </a:r>
              </a:p>
              <a:p>
                <a:pPr indent="-226800" defTabSz="226800" eaLnBrk="0" fontAlgn="base" hangingPunct="0">
                  <a:spcBef>
                    <a:spcPct val="0"/>
                  </a:spcBef>
                </a:pPr>
                <a:r>
                  <a:rPr lang="de-CH" sz="1100" b="1" kern="0" dirty="0">
                    <a:solidFill>
                      <a:srgbClr val="000000"/>
                    </a:solidFill>
                    <a:latin typeface="Frutiger 45 Light" pitchFamily="34" charset="0"/>
                  </a:rPr>
                  <a:t>Vollflächig</a:t>
                </a:r>
              </a:p>
              <a:p>
                <a:pPr indent="-226800" defTabSz="226800" eaLnBrk="0" fontAlgn="base" hangingPunct="0">
                  <a:spcBef>
                    <a:spcPct val="0"/>
                  </a:spcBef>
                </a:pPr>
                <a:r>
                  <a:rPr lang="de-CH" sz="1100" kern="0" dirty="0">
                    <a:solidFill>
                      <a:srgbClr val="000000"/>
                    </a:solidFill>
                    <a:latin typeface="Frutiger 45 Light" pitchFamily="34" charset="0"/>
                  </a:rPr>
                  <a:t>B 33,87 cm x H 19,05 cm</a:t>
                </a:r>
              </a:p>
              <a:p>
                <a:pPr indent="-226800" defTabSz="226800" eaLnBrk="0" fontAlgn="base" hangingPunct="0">
                  <a:spcBef>
                    <a:spcPct val="0"/>
                  </a:spcBef>
                </a:pPr>
                <a:r>
                  <a:rPr lang="de-CH" sz="1100" kern="0" dirty="0">
                    <a:solidFill>
                      <a:srgbClr val="000000"/>
                    </a:solidFill>
                    <a:latin typeface="Frutiger 45 Light" pitchFamily="34" charset="0"/>
                  </a:rPr>
                  <a:t>entsprechen</a:t>
                </a:r>
              </a:p>
              <a:p>
                <a:pPr indent="-226800" defTabSz="226800" eaLnBrk="0" fontAlgn="base" hangingPunct="0">
                  <a:spcBef>
                    <a:spcPct val="0"/>
                  </a:spcBef>
                </a:pPr>
                <a:r>
                  <a:rPr lang="de-CH" sz="1100" kern="0" dirty="0">
                    <a:solidFill>
                      <a:srgbClr val="000000"/>
                    </a:solidFill>
                    <a:latin typeface="Frutiger 45 Light" pitchFamily="34" charset="0"/>
                  </a:rPr>
                  <a:t>B 2000 Pixel x H 1125 Pixel</a:t>
                </a:r>
              </a:p>
              <a:p>
                <a:pPr indent="-226800" defTabSz="226800" eaLnBrk="0" fontAlgn="base" hangingPunct="0">
                  <a:spcBef>
                    <a:spcPct val="0"/>
                  </a:spcBef>
                </a:pPr>
                <a:r>
                  <a:rPr lang="de-CH" sz="1100" b="1" kern="0" dirty="0">
                    <a:solidFill>
                      <a:srgbClr val="000000"/>
                    </a:solidFill>
                    <a:latin typeface="Frutiger 45 Light" pitchFamily="34" charset="0"/>
                  </a:rPr>
                  <a:t>Auflösung</a:t>
                </a:r>
                <a:r>
                  <a:rPr lang="de-CH" sz="1100" kern="0" dirty="0">
                    <a:solidFill>
                      <a:srgbClr val="000000"/>
                    </a:solidFill>
                    <a:latin typeface="Frutiger 45 Light" pitchFamily="34" charset="0"/>
                  </a:rPr>
                  <a:t> 150 dpi</a:t>
                </a:r>
              </a:p>
            </p:txBody>
          </p:sp>
          <p:sp>
            <p:nvSpPr>
              <p:cNvPr id="22" name="Rechteck 21"/>
              <p:cNvSpPr/>
              <p:nvPr/>
            </p:nvSpPr>
            <p:spPr bwMode="auto">
              <a:xfrm>
                <a:off x="5616000" y="360000"/>
                <a:ext cx="1764000" cy="1440000"/>
              </a:xfrm>
              <a:prstGeom prst="rect">
                <a:avLst/>
              </a:prstGeom>
              <a:solidFill>
                <a:srgbClr val="99B6C8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spcFirstLastPara="0" vertOverflow="overflow" horzOverflow="overflow" vert="horz" wrap="square" lIns="91440" tIns="90000" rIns="91440" bIns="9000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endParaRPr lang="de-CH" b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16455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itat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white">
          <a:xfrm>
            <a:off x="0" y="0"/>
            <a:ext cx="12189600" cy="6858000"/>
          </a:xfrm>
          <a:prstGeom prst="rect">
            <a:avLst/>
          </a:prstGeom>
          <a:solidFill>
            <a:srgbClr val="0076A8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t" anchorCtr="0">
            <a:prstTxWarp prst="textNoShape">
              <a:avLst/>
            </a:prstTxWarp>
          </a:bodyPr>
          <a:lstStyle/>
          <a:p>
            <a:pPr algn="r" eaLnBrk="0" hangingPunct="0"/>
            <a:endParaRPr lang="de-CH" sz="1800" b="0" dirty="0">
              <a:latin typeface="+mj-lt"/>
            </a:endParaRPr>
          </a:p>
        </p:txBody>
      </p:sp>
      <p:sp>
        <p:nvSpPr>
          <p:cNvPr id="9" name="Textfeld 8"/>
          <p:cNvSpPr txBox="1"/>
          <p:nvPr userDrawn="1"/>
        </p:nvSpPr>
        <p:spPr bwMode="auto">
          <a:xfrm>
            <a:off x="407987" y="5184000"/>
            <a:ext cx="7488237" cy="35086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Frutiger 45 Light" charset="0"/>
              <a:buNone/>
              <a:tabLst/>
            </a:pPr>
            <a:r>
              <a:rPr lang="de-CH" sz="1200" b="1" kern="0" dirty="0">
                <a:solidFill>
                  <a:srgbClr val="FF0000"/>
                </a:solidFill>
                <a:latin typeface="Frutiger 45 Light" pitchFamily="34" charset="0"/>
                <a:ea typeface="+mn-ea"/>
                <a:cs typeface="+mn-cs"/>
              </a:rPr>
              <a:t>Wenn Sie diesen Text lesen können, müssen Sie die Folie im Post-Menü mit der Funktion «Folie einfügen» erneut einfügen. Sonst kann die Fläche nicht eingefärbt werden!</a:t>
            </a:r>
          </a:p>
        </p:txBody>
      </p:sp>
      <p:sp>
        <p:nvSpPr>
          <p:cNvPr id="7" name="Titel 2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0" y="648000"/>
            <a:ext cx="12189600" cy="2742289"/>
          </a:xfrm>
        </p:spPr>
        <p:txBody>
          <a:bodyPr lIns="406800" rIns="406800">
            <a:spAutoFit/>
          </a:bodyPr>
          <a:lstStyle>
            <a:lvl1pPr>
              <a:lnSpc>
                <a:spcPct val="90000"/>
              </a:lnSpc>
              <a:defRPr sz="6600" b="0" cap="none" baseline="0">
                <a:solidFill>
                  <a:srgbClr val="FFFFFF"/>
                </a:solidFill>
              </a:defRPr>
            </a:lvl1pPr>
          </a:lstStyle>
          <a:p>
            <a:r>
              <a:rPr lang="de-CH" dirty="0"/>
              <a:t>«Mood-Folie mit Text auf Farbfläche (weitere Vorlagen im Reiter «Post-Menü»)</a:t>
            </a:r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403200" y="4795200"/>
            <a:ext cx="55440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defRPr sz="1200" b="1" baseline="0">
                <a:solidFill>
                  <a:srgbClr val="FFFFFF"/>
                </a:solidFill>
                <a:latin typeface="+mn-lt"/>
              </a:defRPr>
            </a:lvl1pPr>
            <a:lvl2pPr marL="1587" indent="0">
              <a:lnSpc>
                <a:spcPct val="100000"/>
              </a:lnSpc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+mn-lt"/>
              </a:defRPr>
            </a:lvl2pPr>
          </a:lstStyle>
          <a:p>
            <a:pPr lvl="0"/>
            <a:r>
              <a:rPr lang="de-CH" dirty="0"/>
              <a:t>Zusatzinfo in Frutiger bold, 12 Punkt</a:t>
            </a:r>
          </a:p>
        </p:txBody>
      </p:sp>
    </p:spTree>
    <p:extLst>
      <p:ext uri="{BB962C8B-B14F-4D97-AF65-F5344CB8AC3E}">
        <p14:creationId xmlns:p14="http://schemas.microsoft.com/office/powerpoint/2010/main" val="3327316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1-spaltig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nhaltsplatzhalter 10"/>
          <p:cNvSpPr>
            <a:spLocks noGrp="1"/>
          </p:cNvSpPr>
          <p:nvPr>
            <p:ph sz="quarter" idx="14" hasCustomPrompt="1"/>
            <p:custDataLst>
              <p:tags r:id="rId1"/>
            </p:custDataLst>
          </p:nvPr>
        </p:nvSpPr>
        <p:spPr bwMode="auto">
          <a:xfrm>
            <a:off x="406800" y="1628775"/>
            <a:ext cx="11376000" cy="4932000"/>
          </a:xfrm>
          <a:prstGeom prst="rect">
            <a:avLst/>
          </a:prstGeom>
        </p:spPr>
        <p:txBody>
          <a:bodyPr lIns="0" tIns="0" rIns="0" bIns="0"/>
          <a:lstStyle>
            <a:lvl1pPr marL="0" indent="0" defTabSz="270000">
              <a:lnSpc>
                <a:spcPct val="100000"/>
              </a:lnSpc>
              <a:spcAft>
                <a:spcPts val="1000"/>
              </a:spcAft>
              <a:defRPr sz="2000" b="0">
                <a:solidFill>
                  <a:srgbClr val="000000"/>
                </a:solidFill>
                <a:latin typeface="+mn-lt"/>
              </a:defRPr>
            </a:lvl1pPr>
            <a:lvl2pPr marL="270000" indent="-270000" defTabSz="270000">
              <a:lnSpc>
                <a:spcPct val="100000"/>
              </a:lnSpc>
              <a:spcAft>
                <a:spcPts val="1000"/>
              </a:spcAft>
              <a:buFont typeface="Frutiger 45 Light" pitchFamily="34" charset="0"/>
              <a:buChar char="–"/>
              <a:defRPr sz="2000">
                <a:solidFill>
                  <a:srgbClr val="000000"/>
                </a:solidFill>
                <a:latin typeface="+mn-lt"/>
              </a:defRPr>
            </a:lvl2pPr>
            <a:lvl3pPr marL="540000" indent="-270000" defTabSz="270000">
              <a:lnSpc>
                <a:spcPct val="100000"/>
              </a:lnSpc>
              <a:spcAft>
                <a:spcPts val="1000"/>
              </a:spcAft>
              <a:buClrTx/>
              <a:buFont typeface="Frutiger 45 Light" pitchFamily="34" charset="0"/>
              <a:buChar char="–"/>
              <a:defRPr sz="2000">
                <a:solidFill>
                  <a:srgbClr val="000000"/>
                </a:solidFill>
                <a:latin typeface="+mn-lt"/>
              </a:defRPr>
            </a:lvl3pPr>
            <a:lvl4pPr marL="810000" indent="-270000" defTabSz="270000">
              <a:lnSpc>
                <a:spcPct val="100000"/>
              </a:lnSpc>
              <a:spcAft>
                <a:spcPts val="1000"/>
              </a:spcAft>
              <a:buClrTx/>
              <a:buFont typeface="Frutiger 45 Light" pitchFamily="34" charset="0"/>
              <a:buChar char="–"/>
              <a:defRPr sz="2000">
                <a:solidFill>
                  <a:srgbClr val="000000"/>
                </a:solidFill>
                <a:latin typeface="+mn-lt"/>
              </a:defRPr>
            </a:lvl4pPr>
            <a:lvl5pPr marL="1080000" indent="-270000" defTabSz="270000">
              <a:spcAft>
                <a:spcPts val="1000"/>
              </a:spcAft>
              <a:defRPr sz="2000">
                <a:solidFill>
                  <a:srgbClr val="000000"/>
                </a:solidFill>
                <a:latin typeface="+mn-lt"/>
              </a:defRPr>
            </a:lvl5pPr>
            <a:lvl7pPr marL="270000" indent="-270000">
              <a:spcAft>
                <a:spcPts val="1000"/>
              </a:spcAft>
              <a:defRPr/>
            </a:lvl7pPr>
          </a:lstStyle>
          <a:p>
            <a:pPr lvl="0"/>
            <a:r>
              <a:rPr lang="de-CH" dirty="0"/>
              <a:t>Folientext 1-spaltig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  <p:custDataLst>
              <p:tags r:id="rId2"/>
            </p:custDataLst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CH" dirty="0"/>
              <a:t> Seite </a:t>
            </a:r>
            <a:fld id="{9D1CE59F-3E2C-43A1-9A3C-65F063D14E4A}" type="slidenum">
              <a:rPr lang="de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7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de-CH" dirty="0"/>
              <a:t>&gt;&gt;Ändern der Fusszeile: Im Reiter «Post-Menü» den Befehl «Kopf- und Fusszeile» wählen. Firma | Datum | </a:t>
            </a:r>
            <a:r>
              <a:rPr lang="de-CH" dirty="0" err="1"/>
              <a:t>V1.00</a:t>
            </a:r>
            <a:r>
              <a:rPr lang="de-CH" dirty="0"/>
              <a:t> | vertraulich/intern/öffentlich | Thema der Präsentation | Verfasser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/>
        <p:txBody>
          <a:bodyPr/>
          <a:lstStyle>
            <a:lvl1pPr>
              <a:lnSpc>
                <a:spcPts val="2900"/>
              </a:lnSpc>
              <a:defRPr sz="2600" cap="none"/>
            </a:lvl1pPr>
          </a:lstStyle>
          <a:p>
            <a:r>
              <a:rPr lang="de-CH" dirty="0"/>
              <a:t>Inhaltsfolie 1-spaltig (weitere Vorlagen im Reiter «Post-Menü»)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2-spaltig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9"/>
          <p:cNvSpPr>
            <a:spLocks noGrp="1"/>
          </p:cNvSpPr>
          <p:nvPr>
            <p:ph sz="quarter" idx="14" hasCustomPrompt="1"/>
            <p:custDataLst>
              <p:tags r:id="rId1"/>
            </p:custDataLst>
          </p:nvPr>
        </p:nvSpPr>
        <p:spPr bwMode="auto">
          <a:xfrm>
            <a:off x="406800" y="1627200"/>
            <a:ext cx="5544000" cy="4932000"/>
          </a:xfrm>
          <a:prstGeom prst="rect">
            <a:avLst/>
          </a:prstGeom>
        </p:spPr>
        <p:txBody>
          <a:bodyPr lIns="0" tIns="0" rIns="0" bIns="0"/>
          <a:lstStyle>
            <a:lvl1pPr marL="0" indent="0" defTabSz="270000">
              <a:lnSpc>
                <a:spcPct val="100000"/>
              </a:lnSpc>
              <a:spcAft>
                <a:spcPts val="1000"/>
              </a:spcAft>
              <a:defRPr sz="2000" b="0" baseline="0">
                <a:latin typeface="+mn-lt"/>
              </a:defRPr>
            </a:lvl1pPr>
            <a:lvl2pPr marL="270000" indent="-270000" defTabSz="270000">
              <a:lnSpc>
                <a:spcPct val="100000"/>
              </a:lnSpc>
              <a:spcAft>
                <a:spcPts val="1000"/>
              </a:spcAft>
              <a:buFont typeface="Frutiger 45 Light" pitchFamily="34" charset="0"/>
              <a:buChar char="–"/>
              <a:defRPr sz="2000" baseline="0">
                <a:latin typeface="+mn-lt"/>
              </a:defRPr>
            </a:lvl2pPr>
            <a:lvl3pPr marL="540000" indent="-270000" defTabSz="270000">
              <a:lnSpc>
                <a:spcPct val="100000"/>
              </a:lnSpc>
              <a:spcAft>
                <a:spcPts val="1000"/>
              </a:spcAft>
              <a:buFont typeface="Frutiger 45 Light" pitchFamily="34" charset="0"/>
              <a:buChar char="–"/>
              <a:defRPr sz="2000" baseline="0">
                <a:latin typeface="+mn-lt"/>
              </a:defRPr>
            </a:lvl3pPr>
            <a:lvl4pPr marL="810000" indent="-270000" defTabSz="270000">
              <a:lnSpc>
                <a:spcPct val="100000"/>
              </a:lnSpc>
              <a:spcAft>
                <a:spcPts val="1000"/>
              </a:spcAft>
              <a:buFont typeface="Frutiger 45 Light" pitchFamily="34" charset="0"/>
              <a:buChar char="–"/>
              <a:defRPr sz="2000" baseline="0">
                <a:latin typeface="+mn-lt"/>
              </a:defRPr>
            </a:lvl4pPr>
            <a:lvl5pPr marL="1080000" indent="-270000" defTabSz="270000">
              <a:spcAft>
                <a:spcPts val="900"/>
              </a:spcAft>
              <a:buFont typeface="Frutiger 45 Light" pitchFamily="34" charset="0"/>
              <a:buChar char="–"/>
              <a:defRPr sz="1800" baseline="0">
                <a:latin typeface="+mn-lt"/>
              </a:defRPr>
            </a:lvl5pPr>
          </a:lstStyle>
          <a:p>
            <a:pPr lvl="0"/>
            <a:r>
              <a:rPr lang="de-CH" dirty="0"/>
              <a:t>Folientext erste Spalte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</p:txBody>
      </p:sp>
      <p:sp>
        <p:nvSpPr>
          <p:cNvPr id="14" name="Inhaltsplatzhalter 9"/>
          <p:cNvSpPr>
            <a:spLocks noGrp="1"/>
          </p:cNvSpPr>
          <p:nvPr>
            <p:ph sz="quarter" idx="20" hasCustomPrompt="1"/>
            <p:custDataLst>
              <p:tags r:id="rId2"/>
            </p:custDataLst>
          </p:nvPr>
        </p:nvSpPr>
        <p:spPr bwMode="auto">
          <a:xfrm>
            <a:off x="6238800" y="1627200"/>
            <a:ext cx="5544000" cy="4932000"/>
          </a:xfrm>
          <a:prstGeom prst="rect">
            <a:avLst/>
          </a:prstGeom>
        </p:spPr>
        <p:txBody>
          <a:bodyPr lIns="0" tIns="0" rIns="0" bIns="0"/>
          <a:lstStyle>
            <a:lvl1pPr marL="0" indent="0" defTabSz="270000">
              <a:lnSpc>
                <a:spcPct val="100000"/>
              </a:lnSpc>
              <a:spcAft>
                <a:spcPts val="1000"/>
              </a:spcAft>
              <a:defRPr sz="2000" b="0" baseline="0">
                <a:latin typeface="+mn-lt"/>
              </a:defRPr>
            </a:lvl1pPr>
            <a:lvl2pPr marL="270000" indent="-270000" defTabSz="270000">
              <a:lnSpc>
                <a:spcPct val="100000"/>
              </a:lnSpc>
              <a:spcAft>
                <a:spcPts val="1000"/>
              </a:spcAft>
              <a:buFont typeface="Frutiger 45 Light" pitchFamily="34" charset="0"/>
              <a:buChar char="–"/>
              <a:defRPr sz="2000" baseline="0">
                <a:latin typeface="+mn-lt"/>
              </a:defRPr>
            </a:lvl2pPr>
            <a:lvl3pPr marL="540000" indent="-270000" defTabSz="270000">
              <a:lnSpc>
                <a:spcPct val="100000"/>
              </a:lnSpc>
              <a:spcAft>
                <a:spcPts val="1000"/>
              </a:spcAft>
              <a:buFont typeface="Frutiger 45 Light" pitchFamily="34" charset="0"/>
              <a:buChar char="–"/>
              <a:defRPr sz="2000" baseline="0">
                <a:latin typeface="+mn-lt"/>
              </a:defRPr>
            </a:lvl3pPr>
            <a:lvl4pPr marL="810000" indent="-270000" defTabSz="270000">
              <a:lnSpc>
                <a:spcPct val="100000"/>
              </a:lnSpc>
              <a:spcAft>
                <a:spcPts val="1000"/>
              </a:spcAft>
              <a:buFont typeface="Frutiger 45 Light" pitchFamily="34" charset="0"/>
              <a:buChar char="–"/>
              <a:defRPr sz="2000" baseline="0">
                <a:latin typeface="+mn-lt"/>
              </a:defRPr>
            </a:lvl4pPr>
            <a:lvl5pPr marL="1080000" indent="-270000" defTabSz="270000">
              <a:spcAft>
                <a:spcPts val="900"/>
              </a:spcAft>
              <a:buFont typeface="Frutiger 45 Light" pitchFamily="34" charset="0"/>
              <a:buChar char="–"/>
              <a:defRPr sz="1800" baseline="0">
                <a:latin typeface="+mn-lt"/>
              </a:defRPr>
            </a:lvl5pPr>
          </a:lstStyle>
          <a:p>
            <a:pPr lvl="0"/>
            <a:r>
              <a:rPr lang="de-CH" dirty="0"/>
              <a:t>Folientext zweite Spalte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22"/>
            <p:custDataLst>
              <p:tags r:id="rId3"/>
            </p:custDataLst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CH" dirty="0"/>
              <a:t> Seite </a:t>
            </a:r>
            <a:fld id="{9D1CE59F-3E2C-43A1-9A3C-65F063D14E4A}" type="slidenum">
              <a:rPr lang="de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CH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23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de-CH" dirty="0"/>
              <a:t>&gt;&gt;Ändern der Fusszeile: Im Reiter «Post-Menü» den Befehl «Kopf- und Fusszeile» wählen. Firma | Datum | </a:t>
            </a:r>
            <a:r>
              <a:rPr lang="de-CH" dirty="0" err="1"/>
              <a:t>V1.00</a:t>
            </a:r>
            <a:r>
              <a:rPr lang="de-CH" dirty="0"/>
              <a:t> | vertraulich/intern/öffentlich | Thema der Präsentation | Verfasser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/>
        <p:txBody>
          <a:bodyPr/>
          <a:lstStyle>
            <a:lvl1pPr>
              <a:lnSpc>
                <a:spcPts val="2900"/>
              </a:lnSpc>
              <a:defRPr sz="2600" cap="none"/>
            </a:lvl1pPr>
          </a:lstStyle>
          <a:p>
            <a:r>
              <a:rPr lang="de-CH" dirty="0"/>
              <a:t>Inhaltsfolie 2-spaltig (weitere Vorlagen im Reiter «Post-Menü»)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2-spaltig, Varian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9"/>
          <p:cNvSpPr>
            <a:spLocks noGrp="1"/>
          </p:cNvSpPr>
          <p:nvPr>
            <p:ph sz="quarter" idx="20" hasCustomPrompt="1"/>
            <p:custDataLst>
              <p:tags r:id="rId1"/>
            </p:custDataLst>
          </p:nvPr>
        </p:nvSpPr>
        <p:spPr bwMode="auto">
          <a:xfrm>
            <a:off x="8182800" y="1627200"/>
            <a:ext cx="3600000" cy="4932000"/>
          </a:xfrm>
          <a:prstGeom prst="rect">
            <a:avLst/>
          </a:prstGeom>
        </p:spPr>
        <p:txBody>
          <a:bodyPr lIns="0" tIns="0" rIns="0" bIns="0"/>
          <a:lstStyle>
            <a:lvl1pPr marL="0" indent="0" defTabSz="270000">
              <a:lnSpc>
                <a:spcPct val="100000"/>
              </a:lnSpc>
              <a:spcAft>
                <a:spcPts val="800"/>
              </a:spcAft>
              <a:defRPr sz="2000" b="1" baseline="0">
                <a:latin typeface="+mn-lt"/>
              </a:defRPr>
            </a:lvl1pPr>
            <a:lvl2pPr marL="270000" indent="-270000" defTabSz="270000">
              <a:lnSpc>
                <a:spcPct val="100000"/>
              </a:lnSpc>
              <a:spcAft>
                <a:spcPts val="800"/>
              </a:spcAft>
              <a:buFont typeface="Frutiger 45 Light" pitchFamily="34" charset="0"/>
              <a:buChar char="–"/>
              <a:defRPr sz="2000" baseline="0">
                <a:latin typeface="+mn-lt"/>
              </a:defRPr>
            </a:lvl2pPr>
            <a:lvl3pPr marL="540000" indent="-270000" defTabSz="270000">
              <a:lnSpc>
                <a:spcPct val="100000"/>
              </a:lnSpc>
              <a:spcAft>
                <a:spcPts val="800"/>
              </a:spcAft>
              <a:buFont typeface="Frutiger 45 Light" pitchFamily="34" charset="0"/>
              <a:buChar char="–"/>
              <a:defRPr sz="2000" baseline="0">
                <a:latin typeface="+mn-lt"/>
              </a:defRPr>
            </a:lvl3pPr>
            <a:lvl4pPr marL="810000" indent="-270000" defTabSz="270000">
              <a:lnSpc>
                <a:spcPct val="100000"/>
              </a:lnSpc>
              <a:spcAft>
                <a:spcPts val="800"/>
              </a:spcAft>
              <a:buFont typeface="Frutiger 45 Light" pitchFamily="34" charset="0"/>
              <a:buChar char="–"/>
              <a:defRPr sz="2000" baseline="0">
                <a:latin typeface="+mn-lt"/>
              </a:defRPr>
            </a:lvl4pPr>
            <a:lvl5pPr marL="1080000" indent="-270000" defTabSz="270000">
              <a:spcAft>
                <a:spcPts val="900"/>
              </a:spcAft>
              <a:buFont typeface="Frutiger 45 Light" pitchFamily="34" charset="0"/>
              <a:buChar char="–"/>
              <a:defRPr sz="1800" baseline="0">
                <a:latin typeface="+mn-lt"/>
              </a:defRPr>
            </a:lvl5pPr>
          </a:lstStyle>
          <a:p>
            <a:pPr lvl="0"/>
            <a:r>
              <a:rPr lang="de-CH" dirty="0"/>
              <a:t>Folientext zweite Spalte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22"/>
            <p:custDataLst>
              <p:tags r:id="rId2"/>
            </p:custDataLst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CH" dirty="0"/>
              <a:t> Seite </a:t>
            </a:r>
            <a:fld id="{9D1CE59F-3E2C-43A1-9A3C-65F063D14E4A}" type="slidenum">
              <a:rPr lang="de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CH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23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de-CH" dirty="0"/>
              <a:t>&gt;&gt;Ändern der Fusszeile: Im Reiter «Post-Menü» den Befehl «Kopf- und Fusszeile» wählen. Firma | Datum | </a:t>
            </a:r>
            <a:r>
              <a:rPr lang="de-CH" dirty="0" err="1"/>
              <a:t>V1.00</a:t>
            </a:r>
            <a:r>
              <a:rPr lang="de-CH" dirty="0"/>
              <a:t> | vertraulich/intern/öffentlich | Thema der Präsentation | Verfasser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/>
        <p:txBody>
          <a:bodyPr/>
          <a:lstStyle>
            <a:lvl1pPr>
              <a:lnSpc>
                <a:spcPts val="2900"/>
              </a:lnSpc>
              <a:defRPr sz="2600" cap="none"/>
            </a:lvl1pPr>
          </a:lstStyle>
          <a:p>
            <a:r>
              <a:rPr lang="de-CH" dirty="0"/>
              <a:t>Inhaltsfolie 2-spaltig Variante (weitere Vorlagen im Reiter «Post-Menü»)</a:t>
            </a:r>
          </a:p>
        </p:txBody>
      </p:sp>
      <p:sp>
        <p:nvSpPr>
          <p:cNvPr id="7" name="Inhaltsplatzhalter 9"/>
          <p:cNvSpPr>
            <a:spLocks noGrp="1"/>
          </p:cNvSpPr>
          <p:nvPr>
            <p:ph sz="quarter" idx="14" hasCustomPrompt="1"/>
            <p:custDataLst>
              <p:tags r:id="rId5"/>
            </p:custDataLst>
          </p:nvPr>
        </p:nvSpPr>
        <p:spPr bwMode="auto">
          <a:xfrm>
            <a:off x="406800" y="1627200"/>
            <a:ext cx="7488000" cy="4932000"/>
          </a:xfrm>
          <a:prstGeom prst="rect">
            <a:avLst/>
          </a:prstGeom>
        </p:spPr>
        <p:txBody>
          <a:bodyPr lIns="0" tIns="0" rIns="0" bIns="0"/>
          <a:lstStyle>
            <a:lvl1pPr marL="0" indent="0" defTabSz="270000">
              <a:lnSpc>
                <a:spcPct val="100000"/>
              </a:lnSpc>
              <a:spcAft>
                <a:spcPts val="1000"/>
              </a:spcAft>
              <a:defRPr sz="2000" b="0" baseline="0">
                <a:latin typeface="+mn-lt"/>
              </a:defRPr>
            </a:lvl1pPr>
            <a:lvl2pPr marL="270000" indent="-270000" defTabSz="270000">
              <a:lnSpc>
                <a:spcPct val="100000"/>
              </a:lnSpc>
              <a:spcAft>
                <a:spcPts val="1000"/>
              </a:spcAft>
              <a:buFont typeface="Frutiger 45 Light" pitchFamily="34" charset="0"/>
              <a:buChar char="–"/>
              <a:defRPr sz="2000" baseline="0">
                <a:latin typeface="+mn-lt"/>
              </a:defRPr>
            </a:lvl2pPr>
            <a:lvl3pPr marL="540000" indent="-270000" defTabSz="270000">
              <a:lnSpc>
                <a:spcPct val="100000"/>
              </a:lnSpc>
              <a:spcAft>
                <a:spcPts val="1000"/>
              </a:spcAft>
              <a:buFont typeface="Frutiger 45 Light" pitchFamily="34" charset="0"/>
              <a:buChar char="–"/>
              <a:defRPr sz="2000" baseline="0">
                <a:latin typeface="+mn-lt"/>
              </a:defRPr>
            </a:lvl3pPr>
            <a:lvl4pPr marL="810000" indent="-270000" defTabSz="270000">
              <a:lnSpc>
                <a:spcPct val="100000"/>
              </a:lnSpc>
              <a:spcAft>
                <a:spcPts val="1000"/>
              </a:spcAft>
              <a:buFont typeface="Frutiger 45 Light" pitchFamily="34" charset="0"/>
              <a:buChar char="–"/>
              <a:defRPr sz="2000" baseline="0">
                <a:latin typeface="+mn-lt"/>
              </a:defRPr>
            </a:lvl4pPr>
            <a:lvl5pPr marL="1080000" indent="-270000" defTabSz="270000">
              <a:spcAft>
                <a:spcPts val="900"/>
              </a:spcAft>
              <a:buFont typeface="Frutiger 45 Light" pitchFamily="34" charset="0"/>
              <a:buChar char="–"/>
              <a:defRPr sz="1800" baseline="0">
                <a:latin typeface="+mn-lt"/>
              </a:defRPr>
            </a:lvl5pPr>
          </a:lstStyle>
          <a:p>
            <a:pPr lvl="0"/>
            <a:r>
              <a:rPr lang="de-CH" dirty="0"/>
              <a:t>Folientext erste Spalte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4040699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ußzeilenplatzhalter 10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06800" y="6540780"/>
            <a:ext cx="10764000" cy="24622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800" b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CH" dirty="0"/>
              <a:t>&gt;&gt;Ändern der Fusszeile: Im Reiter «Post-Menü» den Befehl «Kopf- und Fusszeile» wählen. Firma | Datum | </a:t>
            </a:r>
            <a:r>
              <a:rPr lang="de-CH" dirty="0" err="1"/>
              <a:t>V1.00</a:t>
            </a:r>
            <a:r>
              <a:rPr lang="de-CH" dirty="0"/>
              <a:t> | vertraulich/intern/öffentlich | Thema der Präsentation | Verfasser</a:t>
            </a:r>
          </a:p>
        </p:txBody>
      </p:sp>
      <p:sp>
        <p:nvSpPr>
          <p:cNvPr id="6" name="Foliennummernplatzhalter 6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11178000" y="6660000"/>
            <a:ext cx="612000" cy="12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kumimoji="0" lang="de-CH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CH" dirty="0"/>
              <a:t> Seite </a:t>
            </a:r>
            <a:fld id="{9D1CE59F-3E2C-43A1-9A3C-65F063D14E4A}" type="slidenum">
              <a:rPr lang="de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CH" dirty="0"/>
          </a:p>
        </p:txBody>
      </p:sp>
      <p:sp>
        <p:nvSpPr>
          <p:cNvPr id="7" name="Akzent"/>
          <p:cNvSpPr/>
          <p:nvPr userDrawn="1">
            <p:custDataLst>
              <p:tags r:id="rId20"/>
            </p:custDataLst>
          </p:nvPr>
        </p:nvSpPr>
        <p:spPr bwMode="auto">
          <a:xfrm>
            <a:off x="0" y="194400"/>
            <a:ext cx="1900800" cy="972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square" rtlCol="0" anchor="t" anchorCtr="0">
            <a:prstTxWarp prst="textNoShape">
              <a:avLst/>
            </a:prstTxWarp>
            <a:noAutofit/>
          </a:bodyPr>
          <a:lstStyle/>
          <a:p>
            <a:pPr algn="ctr"/>
            <a:endParaRPr lang="de-DE" sz="1800" b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 bwMode="auto">
          <a:xfrm>
            <a:off x="407368" y="440668"/>
            <a:ext cx="11376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de-CH" dirty="0"/>
              <a:t>Titel durch Klicken hinzufügen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7" r:id="rId3"/>
    <p:sldLayoutId id="2147483670" r:id="rId4"/>
    <p:sldLayoutId id="2147483680" r:id="rId5"/>
    <p:sldLayoutId id="2147483679" r:id="rId6"/>
    <p:sldLayoutId id="2147483671" r:id="rId7"/>
    <p:sldLayoutId id="2147483672" r:id="rId8"/>
    <p:sldLayoutId id="2147483678" r:id="rId9"/>
    <p:sldLayoutId id="2147483673" r:id="rId10"/>
    <p:sldLayoutId id="2147483674" r:id="rId11"/>
    <p:sldLayoutId id="2147483675" r:id="rId12"/>
    <p:sldLayoutId id="2147483677" r:id="rId13"/>
    <p:sldLayoutId id="2147483683" r:id="rId14"/>
    <p:sldLayoutId id="2147483681" r:id="rId15"/>
    <p:sldLayoutId id="2147483682" r:id="rId16"/>
  </p:sldLayoutIdLst>
  <p:hf hdr="0" dt="0"/>
  <p:txStyles>
    <p:titleStyle>
      <a:lvl1pPr algn="l" rtl="0" eaLnBrk="1" fontAlgn="base" hangingPunct="1">
        <a:lnSpc>
          <a:spcPts val="2900"/>
        </a:lnSpc>
        <a:spcBef>
          <a:spcPct val="0"/>
        </a:spcBef>
        <a:spcAft>
          <a:spcPct val="0"/>
        </a:spcAft>
        <a:defRPr lang="de-CH" sz="2600" b="1" cap="none" baseline="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pitchFamily="-123" charset="0"/>
          <a:ea typeface="ＭＳ Ｐゴシック" pitchFamily="-123" charset="-128"/>
          <a:cs typeface="ＭＳ Ｐゴシック" pitchFamily="-123" charset="-128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pitchFamily="-123" charset="0"/>
          <a:ea typeface="ＭＳ Ｐゴシック" pitchFamily="-123" charset="-128"/>
          <a:cs typeface="ＭＳ Ｐゴシック" pitchFamily="-123" charset="-128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pitchFamily="-123" charset="0"/>
          <a:ea typeface="ＭＳ Ｐゴシック" pitchFamily="-123" charset="-128"/>
          <a:cs typeface="ＭＳ Ｐゴシック" pitchFamily="-123" charset="-128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pitchFamily="-123" charset="0"/>
          <a:ea typeface="ＭＳ Ｐゴシック" pitchFamily="-123" charset="-128"/>
          <a:cs typeface="ＭＳ Ｐゴシック" pitchFamily="-123" charset="-128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Frutiger 45 Light" pitchFamily="34" charset="-128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Frutiger 45 Light" pitchFamily="34" charset="-128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Frutiger 45 Light" pitchFamily="34" charset="-128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Frutiger 45 Light" pitchFamily="34" charset="-128"/>
        </a:defRPr>
      </a:lvl9pPr>
    </p:titleStyle>
    <p:bodyStyle>
      <a:lvl1pPr marL="342900" indent="-342900" algn="l" rtl="0" eaLnBrk="1" fontAlgn="base" hangingPunct="1">
        <a:lnSpc>
          <a:spcPct val="95000"/>
        </a:lnSpc>
        <a:spcBef>
          <a:spcPct val="0"/>
        </a:spcBef>
        <a:spcAft>
          <a:spcPct val="40000"/>
        </a:spcAft>
        <a:buFont typeface="Frutiger 45 Light" charset="0"/>
        <a:defRPr sz="2100">
          <a:solidFill>
            <a:srgbClr val="000000"/>
          </a:solidFill>
          <a:latin typeface="Arial" pitchFamily="-123" charset="0"/>
          <a:ea typeface="+mn-ea"/>
          <a:cs typeface="+mn-cs"/>
        </a:defRPr>
      </a:lvl1pPr>
      <a:lvl2pPr marL="266700" indent="-265113" algn="l" rtl="0" eaLnBrk="1" fontAlgn="base" hangingPunct="1">
        <a:lnSpc>
          <a:spcPct val="95000"/>
        </a:lnSpc>
        <a:spcBef>
          <a:spcPct val="0"/>
        </a:spcBef>
        <a:spcAft>
          <a:spcPct val="40000"/>
        </a:spcAft>
        <a:buFont typeface="Frutiger 45 Light" charset="0"/>
        <a:buChar char="–"/>
        <a:defRPr sz="2100">
          <a:solidFill>
            <a:srgbClr val="000000"/>
          </a:solidFill>
          <a:latin typeface="Arial" pitchFamily="-123" charset="0"/>
          <a:ea typeface="+mn-ea"/>
        </a:defRPr>
      </a:lvl2pPr>
      <a:lvl3pPr marL="533400" indent="-265113" algn="l" rtl="0" eaLnBrk="1" fontAlgn="base" hangingPunct="1">
        <a:lnSpc>
          <a:spcPct val="95000"/>
        </a:lnSpc>
        <a:spcBef>
          <a:spcPct val="0"/>
        </a:spcBef>
        <a:spcAft>
          <a:spcPct val="40000"/>
        </a:spcAft>
        <a:buFont typeface="Frutiger 45 Light" charset="0"/>
        <a:buChar char="–"/>
        <a:defRPr sz="2100">
          <a:solidFill>
            <a:srgbClr val="000000"/>
          </a:solidFill>
          <a:latin typeface="Arial" pitchFamily="-123" charset="0"/>
          <a:ea typeface="+mn-ea"/>
        </a:defRPr>
      </a:lvl3pPr>
      <a:lvl4pPr marL="815975" indent="-280988" algn="l" rtl="0" eaLnBrk="1" fontAlgn="base" hangingPunct="1">
        <a:lnSpc>
          <a:spcPct val="95000"/>
        </a:lnSpc>
        <a:spcBef>
          <a:spcPct val="0"/>
        </a:spcBef>
        <a:spcAft>
          <a:spcPct val="40000"/>
        </a:spcAft>
        <a:buFont typeface="Frutiger 45 Light" charset="0"/>
        <a:buChar char="–"/>
        <a:defRPr sz="2100">
          <a:solidFill>
            <a:srgbClr val="000000"/>
          </a:solidFill>
          <a:latin typeface="Arial" pitchFamily="-123" charset="0"/>
          <a:ea typeface="+mn-ea"/>
        </a:defRPr>
      </a:lvl4pPr>
      <a:lvl5pPr marL="1074738" indent="-257175" algn="l" rtl="0" eaLnBrk="1" fontAlgn="base" hangingPunct="1">
        <a:lnSpc>
          <a:spcPct val="95000"/>
        </a:lnSpc>
        <a:spcBef>
          <a:spcPct val="0"/>
        </a:spcBef>
        <a:spcAft>
          <a:spcPct val="40000"/>
        </a:spcAft>
        <a:buFont typeface="Frutiger 45 Light" charset="0"/>
        <a:buChar char="–"/>
        <a:defRPr sz="2100">
          <a:solidFill>
            <a:srgbClr val="000000"/>
          </a:solidFill>
          <a:latin typeface="Arial" pitchFamily="-123" charset="0"/>
          <a:ea typeface="+mn-ea"/>
        </a:defRPr>
      </a:lvl5pPr>
      <a:lvl6pPr marL="1531938" indent="-257175" algn="l" rtl="0" eaLnBrk="1" fontAlgn="base" hangingPunct="1">
        <a:lnSpc>
          <a:spcPct val="95000"/>
        </a:lnSpc>
        <a:spcBef>
          <a:spcPct val="0"/>
        </a:spcBef>
        <a:spcAft>
          <a:spcPct val="40000"/>
        </a:spcAft>
        <a:buFont typeface="Frutiger 45 Light" pitchFamily="34" charset="-128"/>
        <a:buChar char="–"/>
        <a:defRPr sz="2100">
          <a:solidFill>
            <a:srgbClr val="000000"/>
          </a:solidFill>
          <a:latin typeface="+mn-lt"/>
        </a:defRPr>
      </a:lvl6pPr>
      <a:lvl7pPr marL="1989138" indent="-257175" algn="l" rtl="0" eaLnBrk="1" fontAlgn="base" hangingPunct="1">
        <a:lnSpc>
          <a:spcPct val="95000"/>
        </a:lnSpc>
        <a:spcBef>
          <a:spcPct val="0"/>
        </a:spcBef>
        <a:spcAft>
          <a:spcPct val="40000"/>
        </a:spcAft>
        <a:buFont typeface="Frutiger 45 Light" pitchFamily="34" charset="-128"/>
        <a:buChar char="–"/>
        <a:defRPr sz="2100">
          <a:solidFill>
            <a:srgbClr val="000000"/>
          </a:solidFill>
          <a:latin typeface="+mn-lt"/>
        </a:defRPr>
      </a:lvl7pPr>
      <a:lvl8pPr marL="2446338" indent="-257175" algn="l" rtl="0" eaLnBrk="1" fontAlgn="base" hangingPunct="1">
        <a:lnSpc>
          <a:spcPct val="95000"/>
        </a:lnSpc>
        <a:spcBef>
          <a:spcPct val="0"/>
        </a:spcBef>
        <a:spcAft>
          <a:spcPct val="40000"/>
        </a:spcAft>
        <a:buFont typeface="Frutiger 45 Light" pitchFamily="34" charset="-128"/>
        <a:buChar char="–"/>
        <a:defRPr sz="2100">
          <a:solidFill>
            <a:srgbClr val="000000"/>
          </a:solidFill>
          <a:latin typeface="+mn-lt"/>
        </a:defRPr>
      </a:lvl8pPr>
      <a:lvl9pPr marL="2903538" indent="-257175" algn="l" rtl="0" eaLnBrk="1" fontAlgn="base" hangingPunct="1">
        <a:lnSpc>
          <a:spcPct val="95000"/>
        </a:lnSpc>
        <a:spcBef>
          <a:spcPct val="0"/>
        </a:spcBef>
        <a:spcAft>
          <a:spcPct val="40000"/>
        </a:spcAft>
        <a:buFont typeface="Frutiger 45 Light" pitchFamily="34" charset="-128"/>
        <a:buChar char="–"/>
        <a:defRPr sz="2100">
          <a:solidFill>
            <a:srgbClr val="000000"/>
          </a:solidFill>
          <a:latin typeface="+mn-lt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64.xml"/><Relationship Id="rId7" Type="http://schemas.openxmlformats.org/officeDocument/2006/relationships/image" Target="../media/image5.png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10"/>
          <p:cNvSpPr>
            <a:spLocks noGrp="1"/>
          </p:cNvSpPr>
          <p:nvPr>
            <p:ph type="sldNum" sz="quarter" idx="16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dirty="0"/>
              <a:t> Seite </a:t>
            </a:r>
            <a:fld id="{9D1CE59F-3E2C-43A1-9A3C-65F063D14E4A}" type="slidenum">
              <a:rPr lang="de-CH" smtClean="0"/>
              <a:pPr/>
              <a:t>1</a:t>
            </a:fld>
            <a:endParaRPr lang="de-CH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de-CH" dirty="0"/>
              <a:t>Bilder zu </a:t>
            </a:r>
            <a:r>
              <a:rPr lang="de-CH" dirty="0" err="1"/>
              <a:t>My</a:t>
            </a:r>
            <a:r>
              <a:rPr lang="de-CH" dirty="0"/>
              <a:t> </a:t>
            </a:r>
            <a:r>
              <a:rPr lang="de-CH" dirty="0" err="1"/>
              <a:t>Local</a:t>
            </a:r>
            <a:r>
              <a:rPr lang="de-CH" dirty="0"/>
              <a:t> Services - Melder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D7736FB-2B81-DF88-B736-4F5D251430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484" y="908720"/>
            <a:ext cx="2400657" cy="425045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D6AFE97-E9A3-CC7C-C56C-40E04D3DAA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9655" y="908720"/>
            <a:ext cx="2400527" cy="425045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90C5258-99A1-45E1-BA1C-A6E6E70CB23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3737" t="24838" r="34027" b="35481"/>
          <a:stretch/>
        </p:blipFill>
        <p:spPr bwMode="auto">
          <a:xfrm>
            <a:off x="5548928" y="898432"/>
            <a:ext cx="2445953" cy="43307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8CF1F21-5D5E-B5B9-50DF-910DBA6532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61154" y="908720"/>
            <a:ext cx="2383925" cy="425045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2090DAF-1E93-04C4-62EB-07A2D3EF01C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9849" y="5445224"/>
            <a:ext cx="4620575" cy="10081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77518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RACHVERSION" val="D"/>
  <p:tag name="MARKE" val="PD00"/>
  <p:tag name="FIRMA" val="DPO"/>
  <p:tag name="FIX" val="1"/>
  <p:tag name="VERSION" val="v10_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IEGELUNG-YESNO" val="1"/>
  <p:tag name="COBRANDING" val="1"/>
  <p:tag name="BOX" val="TitelMitTite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OX" val="KapitelOhneFlaech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IEGELUNG-YESNO" val="1"/>
  <p:tag name="BOX" val="KapitelOhneTite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IEGELUNG-YESNO" val="1"/>
  <p:tag name="BOX" val="KapitelMitTite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OX" val="BildMitTextSchwarzTite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OX" val="ZitatFlaech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OX" val="ZitatTite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2sender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OX" val="ZitatInfo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OX" val="Inhalt1Inhalt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3pag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2sender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OX" val="Inhalt1Tite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OX" val="Inhalt2Inhalt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OX" val="Inhalt2Inhalt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3pag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2sender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OX" val="Inhalt2Tite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3pag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OX" val="Inhalt2Inhalt2b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3pag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2sender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OX" val="Inhalt2bTite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OX" val="Inhalt2Inhalt1b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OX" val="Inhalt1BulletInhalt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3pag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2sender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OX" val="Inhalt1BulletTite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OX" val="Inhalt2BulletInhalt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OX" val="Inhalt2BulletInhalt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3pag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2sender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OX" val="Inhalt2BulletTite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OX" val="Inhalt1NumberInhalt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3pag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2sender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OX" val="Inhalt1NumberTite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OX" val="TOCInhalt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3pag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OX" val="TitelOhneFlaech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2sender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OX" val="TOCTite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2sender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3pag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OX" val="Inhalt2Tite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OX" val="SchlussOhneFlaech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OX" val="SchlussOhneTitel"/>
  <p:tag name="COBRANDING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OX" val="SchlussMitTitel"/>
  <p:tag name="SPIEGELUNG-YESNO" val="1"/>
  <p:tag name="COBRANDING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LIE" val="Inhalt1"/>
  <p:tag name="MARKE" val="PD00"/>
  <p:tag name="VERSION" val="v10_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3pag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OX" val="Inhalt1Tite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OX" val="TitelOhneTitel"/>
  <p:tag name="SPIEGELUNG-YESNO" val="1"/>
  <p:tag name="COBRANDING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1"/>
</p:tagLst>
</file>

<file path=ppt/theme/theme1.xml><?xml version="1.0" encoding="utf-8"?>
<a:theme xmlns:a="http://schemas.openxmlformats.org/drawingml/2006/main" name="Corporate Design Post">
  <a:themeElements>
    <a:clrScheme name="Post-Farben DM hell">
      <a:dk1>
        <a:sysClr val="windowText" lastClr="000000"/>
      </a:dk1>
      <a:lt1>
        <a:srgbClr val="FFFFFF"/>
      </a:lt1>
      <a:dk2>
        <a:srgbClr val="F4F3F1"/>
      </a:dk2>
      <a:lt2>
        <a:srgbClr val="FFCC00"/>
      </a:lt2>
      <a:accent1>
        <a:srgbClr val="0076A8"/>
      </a:accent1>
      <a:accent2>
        <a:srgbClr val="00968F"/>
      </a:accent2>
      <a:accent3>
        <a:srgbClr val="AA9D2E"/>
      </a:accent3>
      <a:accent4>
        <a:srgbClr val="7566A0"/>
      </a:accent4>
      <a:accent5>
        <a:srgbClr val="C5299B"/>
      </a:accent5>
      <a:accent6>
        <a:srgbClr val="E03C31"/>
      </a:accent6>
      <a:hlink>
        <a:srgbClr val="000000"/>
      </a:hlink>
      <a:folHlink>
        <a:srgbClr val="000000"/>
      </a:folHlink>
    </a:clrScheme>
    <a:fontScheme name="Post-Schrift">
      <a:majorFont>
        <a:latin typeface="Frutiger 45 Light"/>
        <a:ea typeface=""/>
        <a:cs typeface=""/>
      </a:majorFont>
      <a:minorFont>
        <a:latin typeface="Frutiger 45 Light"/>
        <a:ea typeface=""/>
        <a:cs typeface=""/>
      </a:minorFont>
    </a:fontScheme>
    <a:fmtScheme name="Hyperio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99B6C8"/>
        </a:solidFill>
        <a:ln w="9525">
          <a:noFill/>
          <a:miter lim="800000"/>
          <a:headEnd/>
          <a:tailEnd/>
        </a:ln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algn="ctr">
          <a:defRPr sz="1600" b="0" dirty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 45 Light" pitchFamily="34" charset="-128"/>
          </a:defRPr>
        </a:defPPr>
      </a:lstStyle>
    </a:lnDef>
    <a:txDef>
      <a:spPr bwMode="auto"/>
      <a:bodyPr wrap="square" lIns="72000" tIns="72000" rIns="72000" bIns="72000" rtlCol="0">
        <a:spAutoFit/>
      </a:bodyPr>
      <a:lstStyle>
        <a:defPPr indent="-226800" defTabSz="226800" eaLnBrk="0" fontAlgn="base" hangingPunct="0">
          <a:lnSpc>
            <a:spcPct val="95000"/>
          </a:lnSpc>
          <a:spcBef>
            <a:spcPct val="0"/>
          </a:spcBef>
          <a:defRPr sz="1600" kern="0" dirty="0" smtClean="0">
            <a:solidFill>
              <a:srgbClr val="000000"/>
            </a:solidFill>
            <a:latin typeface="Frutiger 45 Light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_DM_DEU_Blank.potx" id="{57F6D3AA-F2EE-45A0-A2A3-9CE0A521FBFF}" vid="{24EF6715-80DC-4920-8D93-BB0BBE325198}"/>
    </a:ext>
  </a:extLst>
</a:theme>
</file>

<file path=ppt/theme/theme2.xml><?xml version="1.0" encoding="utf-8"?>
<a:theme xmlns:a="http://schemas.openxmlformats.org/drawingml/2006/main" name="Larissa-Design">
  <a:themeElements>
    <a:clrScheme name="Post-Farben">
      <a:dk1>
        <a:sysClr val="windowText" lastClr="000000"/>
      </a:dk1>
      <a:lt1>
        <a:srgbClr val="FFFFFF"/>
      </a:lt1>
      <a:dk2>
        <a:srgbClr val="584125"/>
      </a:dk2>
      <a:lt2>
        <a:srgbClr val="FFCC00"/>
      </a:lt2>
      <a:accent1>
        <a:srgbClr val="F49E00"/>
      </a:accent1>
      <a:accent2>
        <a:srgbClr val="A51728"/>
      </a:accent2>
      <a:accent3>
        <a:srgbClr val="A5C400"/>
      </a:accent3>
      <a:accent4>
        <a:srgbClr val="3D6F1A"/>
      </a:accent4>
      <a:accent5>
        <a:srgbClr val="00B5D1"/>
      </a:accent5>
      <a:accent6>
        <a:srgbClr val="00545E"/>
      </a:accent6>
      <a:hlink>
        <a:srgbClr val="000000"/>
      </a:hlink>
      <a:folHlink>
        <a:srgbClr val="000000"/>
      </a:folHlink>
    </a:clrScheme>
    <a:fontScheme name="Post-Schrift">
      <a:majorFont>
        <a:latin typeface="Frutiger 45 Light"/>
        <a:ea typeface=""/>
        <a:cs typeface=""/>
      </a:majorFont>
      <a:minorFont>
        <a:latin typeface="Frutiger 45 Ligh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Post-Farben">
      <a:dk1>
        <a:sysClr val="windowText" lastClr="000000"/>
      </a:dk1>
      <a:lt1>
        <a:srgbClr val="FFFFFF"/>
      </a:lt1>
      <a:dk2>
        <a:srgbClr val="584125"/>
      </a:dk2>
      <a:lt2>
        <a:srgbClr val="FFCC00"/>
      </a:lt2>
      <a:accent1>
        <a:srgbClr val="F49E00"/>
      </a:accent1>
      <a:accent2>
        <a:srgbClr val="A51728"/>
      </a:accent2>
      <a:accent3>
        <a:srgbClr val="A5C400"/>
      </a:accent3>
      <a:accent4>
        <a:srgbClr val="3D6F1A"/>
      </a:accent4>
      <a:accent5>
        <a:srgbClr val="00B5D1"/>
      </a:accent5>
      <a:accent6>
        <a:srgbClr val="00545E"/>
      </a:accent6>
      <a:hlink>
        <a:srgbClr val="000000"/>
      </a:hlink>
      <a:folHlink>
        <a:srgbClr val="000000"/>
      </a:folHlink>
    </a:clrScheme>
    <a:fontScheme name="Post-Schrift">
      <a:majorFont>
        <a:latin typeface="Frutiger 45 Light"/>
        <a:ea typeface=""/>
        <a:cs typeface=""/>
      </a:majorFont>
      <a:minorFont>
        <a:latin typeface="Frutiger 45 Ligh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10</Words>
  <Application>Microsoft Office PowerPoint</Application>
  <PresentationFormat>Breitbild</PresentationFormat>
  <Paragraphs>2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Frutiger 45 Light</vt:lpstr>
      <vt:lpstr>Wingdings</vt:lpstr>
      <vt:lpstr>Corporate Design Post</vt:lpstr>
      <vt:lpstr>Bilder zu My Local Services - Melder</vt:lpstr>
    </vt:vector>
  </TitlesOfParts>
  <Company>POST CH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Bilder zu My Local Services - Melder</dc:title>
  <dc:creator>Santschi-Vogelsang Corinne, KS</dc:creator>
  <cp:lastModifiedBy>Santschi-Vogelsang Corinne, KS</cp:lastModifiedBy>
  <cp:revision>1</cp:revision>
  <cp:lastPrinted>2015-05-13T15:29:01Z</cp:lastPrinted>
  <dcterms:created xsi:type="dcterms:W3CDTF">2022-11-28T14:04:01Z</dcterms:created>
  <dcterms:modified xsi:type="dcterms:W3CDTF">2022-11-28T14:06:16Z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ostMenu_SPRACHVERSION">
    <vt:lpwstr>D</vt:lpwstr>
  </property>
  <property fmtid="{D5CDD505-2E9C-101B-9397-08002B2CF9AE}" pid="3" name="PostMenu_MARKE">
    <vt:lpwstr>PD00</vt:lpwstr>
  </property>
  <property fmtid="{D5CDD505-2E9C-101B-9397-08002B2CF9AE}" pid="4" name="PostMenu_FIRMA">
    <vt:lpwstr>DPO</vt:lpwstr>
  </property>
  <property fmtid="{D5CDD505-2E9C-101B-9397-08002B2CF9AE}" pid="5" name="PostMenu_VERSION">
    <vt:lpwstr>v10_1</vt:lpwstr>
  </property>
  <property fmtid="{D5CDD505-2E9C-101B-9397-08002B2CF9AE}" pid="6" name="PostMenu_FIX">
    <vt:lpwstr>1</vt:lpwstr>
  </property>
  <property fmtid="{D5CDD505-2E9C-101B-9397-08002B2CF9AE}" pid="7" name="PostMenu_SPEZIAL">
    <vt:lpwstr>Blank</vt:lpwstr>
  </property>
  <property fmtid="{D5CDD505-2E9C-101B-9397-08002B2CF9AE}" pid="8" name="MSIP_Label_f9a68f73-b527-45da-b1a3-2f598590be36_Enabled">
    <vt:lpwstr>true</vt:lpwstr>
  </property>
  <property fmtid="{D5CDD505-2E9C-101B-9397-08002B2CF9AE}" pid="9" name="MSIP_Label_f9a68f73-b527-45da-b1a3-2f598590be36_SetDate">
    <vt:lpwstr>2022-11-28T14:04:02Z</vt:lpwstr>
  </property>
  <property fmtid="{D5CDD505-2E9C-101B-9397-08002B2CF9AE}" pid="10" name="MSIP_Label_f9a68f73-b527-45da-b1a3-2f598590be36_Method">
    <vt:lpwstr>Standard</vt:lpwstr>
  </property>
  <property fmtid="{D5CDD505-2E9C-101B-9397-08002B2CF9AE}" pid="11" name="MSIP_Label_f9a68f73-b527-45da-b1a3-2f598590be36_Name">
    <vt:lpwstr>internal</vt:lpwstr>
  </property>
  <property fmtid="{D5CDD505-2E9C-101B-9397-08002B2CF9AE}" pid="12" name="MSIP_Label_f9a68f73-b527-45da-b1a3-2f598590be36_SiteId">
    <vt:lpwstr>3ae7c479-0cf1-47f4-8f84-929f364eff67</vt:lpwstr>
  </property>
  <property fmtid="{D5CDD505-2E9C-101B-9397-08002B2CF9AE}" pid="13" name="MSIP_Label_f9a68f73-b527-45da-b1a3-2f598590be36_ActionId">
    <vt:lpwstr>cddfb0c6-622f-44da-9bf8-091a5ae619c5</vt:lpwstr>
  </property>
  <property fmtid="{D5CDD505-2E9C-101B-9397-08002B2CF9AE}" pid="14" name="MSIP_Label_f9a68f73-b527-45da-b1a3-2f598590be36_ContentBits">
    <vt:lpwstr>0</vt:lpwstr>
  </property>
</Properties>
</file>